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4"/>
  </p:sldMasterIdLst>
  <p:notesMasterIdLst>
    <p:notesMasterId r:id="rId37"/>
  </p:notesMasterIdLst>
  <p:handoutMasterIdLst>
    <p:handoutMasterId r:id="rId38"/>
  </p:handoutMasterIdLst>
  <p:sldIdLst>
    <p:sldId id="390" r:id="rId5"/>
    <p:sldId id="635" r:id="rId6"/>
    <p:sldId id="641" r:id="rId7"/>
    <p:sldId id="661" r:id="rId8"/>
    <p:sldId id="659" r:id="rId9"/>
    <p:sldId id="663" r:id="rId10"/>
    <p:sldId id="664" r:id="rId11"/>
    <p:sldId id="665" r:id="rId12"/>
    <p:sldId id="668" r:id="rId13"/>
    <p:sldId id="636" r:id="rId14"/>
    <p:sldId id="642" r:id="rId15"/>
    <p:sldId id="643" r:id="rId16"/>
    <p:sldId id="644" r:id="rId17"/>
    <p:sldId id="652" r:id="rId18"/>
    <p:sldId id="653" r:id="rId19"/>
    <p:sldId id="637" r:id="rId20"/>
    <p:sldId id="638" r:id="rId21"/>
    <p:sldId id="646" r:id="rId22"/>
    <p:sldId id="647" r:id="rId23"/>
    <p:sldId id="648" r:id="rId24"/>
    <p:sldId id="671" r:id="rId25"/>
    <p:sldId id="672" r:id="rId26"/>
    <p:sldId id="673" r:id="rId27"/>
    <p:sldId id="674" r:id="rId28"/>
    <p:sldId id="656" r:id="rId29"/>
    <p:sldId id="679" r:id="rId30"/>
    <p:sldId id="678" r:id="rId31"/>
    <p:sldId id="677" r:id="rId32"/>
    <p:sldId id="675" r:id="rId33"/>
    <p:sldId id="676" r:id="rId34"/>
    <p:sldId id="657" r:id="rId35"/>
    <p:sldId id="392" r:id="rId36"/>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3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19B861"/>
    <a:srgbClr val="DBEEF4"/>
    <a:srgbClr val="DE3210"/>
    <a:srgbClr val="9A2761"/>
    <a:srgbClr val="CA2B2F"/>
    <a:srgbClr val="C92B30"/>
    <a:srgbClr val="A78138"/>
    <a:srgbClr val="FFFFFF"/>
    <a:srgbClr val="003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DF361-4C27-EC4E-962D-D4AB37B32B20}" v="20" dt="2025-03-06T07:19:27.703"/>
    <p1510:client id="{1EED83A3-21DA-403C-A607-0FAA2060DA33}" v="540" dt="2025-03-05T14:39:31.8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7" autoAdjust="0"/>
    <p:restoredTop sz="77626" autoAdjust="0"/>
  </p:normalViewPr>
  <p:slideViewPr>
    <p:cSldViewPr snapToGrid="0">
      <p:cViewPr varScale="1">
        <p:scale>
          <a:sx n="86" d="100"/>
          <a:sy n="86" d="100"/>
        </p:scale>
        <p:origin x="2136" y="96"/>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zong Li" userId="9bdc67c7f26cb1a6" providerId="LiveId" clId="{B5082C60-0EAC-4490-AA1A-EC124276BD1F}"/>
    <pc:docChg chg="custSel modSld">
      <pc:chgData name="Hongzong Li" userId="9bdc67c7f26cb1a6" providerId="LiveId" clId="{B5082C60-0EAC-4490-AA1A-EC124276BD1F}" dt="2025-02-19T13:44:29.927" v="3"/>
      <pc:docMkLst>
        <pc:docMk/>
      </pc:docMkLst>
      <pc:sldChg chg="addSp delSp modSp mod">
        <pc:chgData name="Hongzong Li" userId="9bdc67c7f26cb1a6" providerId="LiveId" clId="{B5082C60-0EAC-4490-AA1A-EC124276BD1F}" dt="2025-02-19T13:44:29.927" v="3"/>
        <pc:sldMkLst>
          <pc:docMk/>
          <pc:sldMk cId="1615307222" sldId="390"/>
        </pc:sldMkLst>
        <pc:spChg chg="add mod">
          <ac:chgData name="Hongzong Li" userId="9bdc67c7f26cb1a6" providerId="LiveId" clId="{B5082C60-0EAC-4490-AA1A-EC124276BD1F}" dt="2025-02-19T13:44:29.927" v="3"/>
          <ac:spMkLst>
            <pc:docMk/>
            <pc:sldMk cId="1615307222" sldId="390"/>
            <ac:spMk id="5" creationId="{DC8A2D1F-51E7-FF48-5B95-71B41D57C765}"/>
          </ac:spMkLst>
        </pc:spChg>
        <pc:spChg chg="add mod">
          <ac:chgData name="Hongzong Li" userId="9bdc67c7f26cb1a6" providerId="LiveId" clId="{B5082C60-0EAC-4490-AA1A-EC124276BD1F}" dt="2025-02-19T13:44:29.927" v="3"/>
          <ac:spMkLst>
            <pc:docMk/>
            <pc:sldMk cId="1615307222" sldId="390"/>
            <ac:spMk id="6" creationId="{95082B43-8144-4F0A-FDD6-C7D142C5D6FA}"/>
          </ac:spMkLst>
        </pc:spChg>
      </pc:sldChg>
    </pc:docChg>
  </pc:docChgLst>
  <pc:docChgLst>
    <pc:chgData name="LI Hongzong" userId="ac49958b-b655-4fa4-b837-6f946156a7c8" providerId="ADAL" clId="{4721EEC1-4CD9-4742-824D-4D8ECF8037CC}"/>
    <pc:docChg chg="undo custSel addSld delSld modSld">
      <pc:chgData name="LI Hongzong" userId="ac49958b-b655-4fa4-b837-6f946156a7c8" providerId="ADAL" clId="{4721EEC1-4CD9-4742-824D-4D8ECF8037CC}" dt="2024-12-29T14:40:41.815" v="2875" actId="1076"/>
      <pc:docMkLst>
        <pc:docMk/>
      </pc:docMkLst>
      <pc:sldChg chg="addSp delSp modSp mod">
        <pc:chgData name="LI Hongzong" userId="ac49958b-b655-4fa4-b837-6f946156a7c8" providerId="ADAL" clId="{4721EEC1-4CD9-4742-824D-4D8ECF8037CC}" dt="2024-12-29T14:40:41.815" v="2875" actId="1076"/>
        <pc:sldMkLst>
          <pc:docMk/>
          <pc:sldMk cId="1615307222" sldId="390"/>
        </pc:sldMkLst>
      </pc:sldChg>
      <pc:sldChg chg="modSp mod">
        <pc:chgData name="LI Hongzong" userId="ac49958b-b655-4fa4-b837-6f946156a7c8" providerId="ADAL" clId="{4721EEC1-4CD9-4742-824D-4D8ECF8037CC}" dt="2024-10-25T13:49:20.233" v="408" actId="2711"/>
        <pc:sldMkLst>
          <pc:docMk/>
          <pc:sldMk cId="3326953466" sldId="392"/>
        </pc:sldMkLst>
      </pc:sldChg>
      <pc:sldChg chg="del">
        <pc:chgData name="LI Hongzong" userId="ac49958b-b655-4fa4-b837-6f946156a7c8" providerId="ADAL" clId="{4721EEC1-4CD9-4742-824D-4D8ECF8037CC}" dt="2024-10-25T13:49:30.424" v="409" actId="2696"/>
        <pc:sldMkLst>
          <pc:docMk/>
          <pc:sldMk cId="259278475" sldId="484"/>
        </pc:sldMkLst>
      </pc:sldChg>
      <pc:sldChg chg="addSp delSp modSp mod modNotesTx">
        <pc:chgData name="LI Hongzong" userId="ac49958b-b655-4fa4-b837-6f946156a7c8" providerId="ADAL" clId="{4721EEC1-4CD9-4742-824D-4D8ECF8037CC}" dt="2024-12-13T16:25:09.468" v="2716" actId="114"/>
        <pc:sldMkLst>
          <pc:docMk/>
          <pc:sldMk cId="2811745174" sldId="487"/>
        </pc:sldMkLst>
      </pc:sldChg>
      <pc:sldChg chg="addSp delSp modSp add del mod">
        <pc:chgData name="LI Hongzong" userId="ac49958b-b655-4fa4-b837-6f946156a7c8" providerId="ADAL" clId="{4721EEC1-4CD9-4742-824D-4D8ECF8037CC}" dt="2024-11-27T15:15:55.767" v="2174"/>
        <pc:sldMkLst>
          <pc:docMk/>
          <pc:sldMk cId="2845975111" sldId="497"/>
        </pc:sldMkLst>
      </pc:sldChg>
      <pc:sldChg chg="add del">
        <pc:chgData name="LI Hongzong" userId="ac49958b-b655-4fa4-b837-6f946156a7c8" providerId="ADAL" clId="{4721EEC1-4CD9-4742-824D-4D8ECF8037CC}" dt="2024-11-27T15:23:16.299" v="2211" actId="2696"/>
        <pc:sldMkLst>
          <pc:docMk/>
          <pc:sldMk cId="796727664" sldId="498"/>
        </pc:sldMkLst>
      </pc:sldChg>
      <pc:sldChg chg="modSp add del mod">
        <pc:chgData name="LI Hongzong" userId="ac49958b-b655-4fa4-b837-6f946156a7c8" providerId="ADAL" clId="{4721EEC1-4CD9-4742-824D-4D8ECF8037CC}" dt="2024-11-27T15:15:30.103" v="2170" actId="2696"/>
        <pc:sldMkLst>
          <pc:docMk/>
          <pc:sldMk cId="2369451619" sldId="500"/>
        </pc:sldMkLst>
      </pc:sldChg>
      <pc:sldChg chg="add del">
        <pc:chgData name="LI Hongzong" userId="ac49958b-b655-4fa4-b837-6f946156a7c8" providerId="ADAL" clId="{4721EEC1-4CD9-4742-824D-4D8ECF8037CC}" dt="2024-11-27T15:15:55.767" v="2174"/>
        <pc:sldMkLst>
          <pc:docMk/>
          <pc:sldMk cId="3667704221" sldId="501"/>
        </pc:sldMkLst>
      </pc:sldChg>
      <pc:sldChg chg="add del">
        <pc:chgData name="LI Hongzong" userId="ac49958b-b655-4fa4-b837-6f946156a7c8" providerId="ADAL" clId="{4721EEC1-4CD9-4742-824D-4D8ECF8037CC}" dt="2024-11-27T15:15:55.767" v="2174"/>
        <pc:sldMkLst>
          <pc:docMk/>
          <pc:sldMk cId="4222242206" sldId="502"/>
        </pc:sldMkLst>
      </pc:sldChg>
      <pc:sldChg chg="addSp delSp modSp mod">
        <pc:chgData name="LI Hongzong" userId="ac49958b-b655-4fa4-b837-6f946156a7c8" providerId="ADAL" clId="{4721EEC1-4CD9-4742-824D-4D8ECF8037CC}" dt="2024-12-14T02:58:50.830" v="2793" actId="20577"/>
        <pc:sldMkLst>
          <pc:docMk/>
          <pc:sldMk cId="1847076896" sldId="514"/>
        </pc:sldMkLst>
      </pc:sldChg>
      <pc:sldChg chg="addSp delSp modSp add del mod">
        <pc:chgData name="LI Hongzong" userId="ac49958b-b655-4fa4-b837-6f946156a7c8" providerId="ADAL" clId="{4721EEC1-4CD9-4742-824D-4D8ECF8037CC}" dt="2024-11-27T15:18:59.022" v="2188"/>
        <pc:sldMkLst>
          <pc:docMk/>
          <pc:sldMk cId="3321173846" sldId="516"/>
        </pc:sldMkLst>
      </pc:sldChg>
      <pc:sldChg chg="modSp add del mod">
        <pc:chgData name="LI Hongzong" userId="ac49958b-b655-4fa4-b837-6f946156a7c8" providerId="ADAL" clId="{4721EEC1-4CD9-4742-824D-4D8ECF8037CC}" dt="2024-11-27T15:17:13.068" v="2181" actId="20577"/>
        <pc:sldMkLst>
          <pc:docMk/>
          <pc:sldMk cId="3195430702" sldId="519"/>
        </pc:sldMkLst>
      </pc:sldChg>
      <pc:sldChg chg="addSp modSp add del modAnim">
        <pc:chgData name="LI Hongzong" userId="ac49958b-b655-4fa4-b837-6f946156a7c8" providerId="ADAL" clId="{4721EEC1-4CD9-4742-824D-4D8ECF8037CC}" dt="2024-10-25T15:16:24.122" v="1237" actId="20577"/>
        <pc:sldMkLst>
          <pc:docMk/>
          <pc:sldMk cId="1189121588" sldId="531"/>
        </pc:sldMkLst>
      </pc:sldChg>
      <pc:sldChg chg="add del">
        <pc:chgData name="LI Hongzong" userId="ac49958b-b655-4fa4-b837-6f946156a7c8" providerId="ADAL" clId="{4721EEC1-4CD9-4742-824D-4D8ECF8037CC}" dt="2024-11-27T15:23:17" v="2212" actId="2696"/>
        <pc:sldMkLst>
          <pc:docMk/>
          <pc:sldMk cId="2300423232" sldId="532"/>
        </pc:sldMkLst>
      </pc:sldChg>
      <pc:sldChg chg="addSp delSp modSp add del mod">
        <pc:chgData name="LI Hongzong" userId="ac49958b-b655-4fa4-b837-6f946156a7c8" providerId="ADAL" clId="{4721EEC1-4CD9-4742-824D-4D8ECF8037CC}" dt="2024-11-27T15:27:41.493" v="2249"/>
        <pc:sldMkLst>
          <pc:docMk/>
          <pc:sldMk cId="936414254" sldId="540"/>
        </pc:sldMkLst>
      </pc:sldChg>
      <pc:sldChg chg="add del">
        <pc:chgData name="LI Hongzong" userId="ac49958b-b655-4fa4-b837-6f946156a7c8" providerId="ADAL" clId="{4721EEC1-4CD9-4742-824D-4D8ECF8037CC}" dt="2024-11-27T15:23:18.557" v="2214" actId="2696"/>
        <pc:sldMkLst>
          <pc:docMk/>
          <pc:sldMk cId="2207397264" sldId="543"/>
        </pc:sldMkLst>
      </pc:sldChg>
      <pc:sldChg chg="add del">
        <pc:chgData name="LI Hongzong" userId="ac49958b-b655-4fa4-b837-6f946156a7c8" providerId="ADAL" clId="{4721EEC1-4CD9-4742-824D-4D8ECF8037CC}" dt="2024-11-27T15:23:19.690" v="2215" actId="2696"/>
        <pc:sldMkLst>
          <pc:docMk/>
          <pc:sldMk cId="2198664435" sldId="546"/>
        </pc:sldMkLst>
      </pc:sldChg>
      <pc:sldChg chg="del">
        <pc:chgData name="LI Hongzong" userId="ac49958b-b655-4fa4-b837-6f946156a7c8" providerId="ADAL" clId="{4721EEC1-4CD9-4742-824D-4D8ECF8037CC}" dt="2024-10-25T13:08:56.984" v="195" actId="2696"/>
        <pc:sldMkLst>
          <pc:docMk/>
          <pc:sldMk cId="212550681" sldId="550"/>
        </pc:sldMkLst>
      </pc:sldChg>
      <pc:sldChg chg="addSp delSp modSp add mod modNotesTx">
        <pc:chgData name="LI Hongzong" userId="ac49958b-b655-4fa4-b837-6f946156a7c8" providerId="ADAL" clId="{4721EEC1-4CD9-4742-824D-4D8ECF8037CC}" dt="2024-10-27T07:05:02.442" v="2021" actId="1076"/>
        <pc:sldMkLst>
          <pc:docMk/>
          <pc:sldMk cId="1261810409" sldId="621"/>
        </pc:sldMkLst>
      </pc:sldChg>
      <pc:sldChg chg="addSp delSp modSp add mod delAnim modAnim modNotesTx">
        <pc:chgData name="LI Hongzong" userId="ac49958b-b655-4fa4-b837-6f946156a7c8" providerId="ADAL" clId="{4721EEC1-4CD9-4742-824D-4D8ECF8037CC}" dt="2024-11-27T15:12:45.149" v="2117"/>
        <pc:sldMkLst>
          <pc:docMk/>
          <pc:sldMk cId="2671058366" sldId="631"/>
        </pc:sldMkLst>
      </pc:sldChg>
      <pc:sldChg chg="del">
        <pc:chgData name="LI Hongzong" userId="ac49958b-b655-4fa4-b837-6f946156a7c8" providerId="ADAL" clId="{4721EEC1-4CD9-4742-824D-4D8ECF8037CC}" dt="2024-10-25T13:19:03.551" v="204" actId="2696"/>
        <pc:sldMkLst>
          <pc:docMk/>
          <pc:sldMk cId="3896439483" sldId="633"/>
        </pc:sldMkLst>
      </pc:sldChg>
      <pc:sldChg chg="addSp delSp modSp add del mod">
        <pc:chgData name="LI Hongzong" userId="ac49958b-b655-4fa4-b837-6f946156a7c8" providerId="ADAL" clId="{4721EEC1-4CD9-4742-824D-4D8ECF8037CC}" dt="2024-11-27T15:21:37.646" v="2210" actId="20577"/>
        <pc:sldMkLst>
          <pc:docMk/>
          <pc:sldMk cId="368788545" sldId="636"/>
        </pc:sldMkLst>
      </pc:sldChg>
      <pc:sldChg chg="addSp modSp add mod">
        <pc:chgData name="LI Hongzong" userId="ac49958b-b655-4fa4-b837-6f946156a7c8" providerId="ADAL" clId="{4721EEC1-4CD9-4742-824D-4D8ECF8037CC}" dt="2024-12-14T00:13:51.347" v="2791" actId="20577"/>
        <pc:sldMkLst>
          <pc:docMk/>
          <pc:sldMk cId="909729142" sldId="637"/>
        </pc:sldMkLst>
      </pc:sldChg>
      <pc:sldChg chg="addSp delSp modSp add mod">
        <pc:chgData name="LI Hongzong" userId="ac49958b-b655-4fa4-b837-6f946156a7c8" providerId="ADAL" clId="{4721EEC1-4CD9-4742-824D-4D8ECF8037CC}" dt="2024-12-13T16:36:09.692" v="2783" actId="114"/>
        <pc:sldMkLst>
          <pc:docMk/>
          <pc:sldMk cId="2614691419" sldId="638"/>
        </pc:sldMkLst>
      </pc:sldChg>
      <pc:sldChg chg="addSp delSp modSp add mod modAnim">
        <pc:chgData name="LI Hongzong" userId="ac49958b-b655-4fa4-b837-6f946156a7c8" providerId="ADAL" clId="{4721EEC1-4CD9-4742-824D-4D8ECF8037CC}" dt="2024-11-27T15:14:50.678" v="2168" actId="1076"/>
        <pc:sldMkLst>
          <pc:docMk/>
          <pc:sldMk cId="1794781130" sldId="639"/>
        </pc:sldMkLst>
      </pc:sldChg>
      <pc:sldChg chg="addSp delSp modSp add mod">
        <pc:chgData name="LI Hongzong" userId="ac49958b-b655-4fa4-b837-6f946156a7c8" providerId="ADAL" clId="{4721EEC1-4CD9-4742-824D-4D8ECF8037CC}" dt="2024-12-13T16:34:19.395" v="2781" actId="20577"/>
        <pc:sldMkLst>
          <pc:docMk/>
          <pc:sldMk cId="3820469915" sldId="640"/>
        </pc:sldMkLst>
      </pc:sldChg>
      <pc:sldChg chg="add del">
        <pc:chgData name="LI Hongzong" userId="ac49958b-b655-4fa4-b837-6f946156a7c8" providerId="ADAL" clId="{4721EEC1-4CD9-4742-824D-4D8ECF8037CC}" dt="2024-11-27T15:16:06.555" v="2178" actId="2696"/>
        <pc:sldMkLst>
          <pc:docMk/>
          <pc:sldMk cId="991728368" sldId="641"/>
        </pc:sldMkLst>
      </pc:sldChg>
      <pc:sldChg chg="addSp delSp modSp add del mod">
        <pc:chgData name="LI Hongzong" userId="ac49958b-b655-4fa4-b837-6f946156a7c8" providerId="ADAL" clId="{4721EEC1-4CD9-4742-824D-4D8ECF8037CC}" dt="2024-10-25T15:54:00.909" v="1483" actId="2696"/>
        <pc:sldMkLst>
          <pc:docMk/>
          <pc:sldMk cId="1571306402" sldId="641"/>
        </pc:sldMkLst>
      </pc:sldChg>
      <pc:sldChg chg="add del">
        <pc:chgData name="LI Hongzong" userId="ac49958b-b655-4fa4-b837-6f946156a7c8" providerId="ADAL" clId="{4721EEC1-4CD9-4742-824D-4D8ECF8037CC}" dt="2024-10-25T15:28:00.180" v="1271"/>
        <pc:sldMkLst>
          <pc:docMk/>
          <pc:sldMk cId="2805896357" sldId="641"/>
        </pc:sldMkLst>
      </pc:sldChg>
      <pc:sldChg chg="add">
        <pc:chgData name="LI Hongzong" userId="ac49958b-b655-4fa4-b837-6f946156a7c8" providerId="ADAL" clId="{4721EEC1-4CD9-4742-824D-4D8ECF8037CC}" dt="2024-11-27T15:15:24.374" v="2169"/>
        <pc:sldMkLst>
          <pc:docMk/>
          <pc:sldMk cId="3618358261" sldId="643"/>
        </pc:sldMkLst>
      </pc:sldChg>
      <pc:sldChg chg="add">
        <pc:chgData name="LI Hongzong" userId="ac49958b-b655-4fa4-b837-6f946156a7c8" providerId="ADAL" clId="{4721EEC1-4CD9-4742-824D-4D8ECF8037CC}" dt="2024-11-27T15:16:59.208" v="2179"/>
        <pc:sldMkLst>
          <pc:docMk/>
          <pc:sldMk cId="991728368" sldId="644"/>
        </pc:sldMkLst>
      </pc:sldChg>
      <pc:sldChg chg="modSp add mod">
        <pc:chgData name="LI Hongzong" userId="ac49958b-b655-4fa4-b837-6f946156a7c8" providerId="ADAL" clId="{4721EEC1-4CD9-4742-824D-4D8ECF8037CC}" dt="2024-11-27T15:20:45.225" v="2206" actId="20577"/>
        <pc:sldMkLst>
          <pc:docMk/>
          <pc:sldMk cId="630200938" sldId="646"/>
        </pc:sldMkLst>
      </pc:sldChg>
      <pc:sldChg chg="modSp add mod">
        <pc:chgData name="LI Hongzong" userId="ac49958b-b655-4fa4-b837-6f946156a7c8" providerId="ADAL" clId="{4721EEC1-4CD9-4742-824D-4D8ECF8037CC}" dt="2024-11-27T15:21:18.886" v="2207"/>
        <pc:sldMkLst>
          <pc:docMk/>
          <pc:sldMk cId="3731454665" sldId="647"/>
        </pc:sldMkLst>
      </pc:sldChg>
      <pc:sldChg chg="modSp add mod">
        <pc:chgData name="LI Hongzong" userId="ac49958b-b655-4fa4-b837-6f946156a7c8" providerId="ADAL" clId="{4721EEC1-4CD9-4742-824D-4D8ECF8037CC}" dt="2024-11-27T15:21:26.379" v="2208"/>
        <pc:sldMkLst>
          <pc:docMk/>
          <pc:sldMk cId="282552770" sldId="648"/>
        </pc:sldMkLst>
      </pc:sldChg>
      <pc:sldChg chg="modSp add mod">
        <pc:chgData name="LI Hongzong" userId="ac49958b-b655-4fa4-b837-6f946156a7c8" providerId="ADAL" clId="{4721EEC1-4CD9-4742-824D-4D8ECF8037CC}" dt="2024-11-27T15:23:29.550" v="2230" actId="20577"/>
        <pc:sldMkLst>
          <pc:docMk/>
          <pc:sldMk cId="1575329477" sldId="649"/>
        </pc:sldMkLst>
      </pc:sldChg>
      <pc:sldChg chg="modSp add mod">
        <pc:chgData name="LI Hongzong" userId="ac49958b-b655-4fa4-b837-6f946156a7c8" providerId="ADAL" clId="{4721EEC1-4CD9-4742-824D-4D8ECF8037CC}" dt="2024-11-27T15:23:56.495" v="2242" actId="20577"/>
        <pc:sldMkLst>
          <pc:docMk/>
          <pc:sldMk cId="1352666558" sldId="650"/>
        </pc:sldMkLst>
      </pc:sldChg>
      <pc:sldChg chg="modSp add mod">
        <pc:chgData name="LI Hongzong" userId="ac49958b-b655-4fa4-b837-6f946156a7c8" providerId="ADAL" clId="{4721EEC1-4CD9-4742-824D-4D8ECF8037CC}" dt="2024-11-27T15:24:16.749" v="2245"/>
        <pc:sldMkLst>
          <pc:docMk/>
          <pc:sldMk cId="4053856576" sldId="654"/>
        </pc:sldMkLst>
      </pc:sldChg>
      <pc:sldChg chg="modSp add mod">
        <pc:chgData name="LI Hongzong" userId="ac49958b-b655-4fa4-b837-6f946156a7c8" providerId="ADAL" clId="{4721EEC1-4CD9-4742-824D-4D8ECF8037CC}" dt="2024-11-27T15:24:25.515" v="2246"/>
        <pc:sldMkLst>
          <pc:docMk/>
          <pc:sldMk cId="4176521030" sldId="657"/>
        </pc:sldMkLst>
      </pc:sldChg>
      <pc:sldChg chg="add del">
        <pc:chgData name="LI Hongzong" userId="ac49958b-b655-4fa4-b837-6f946156a7c8" providerId="ADAL" clId="{4721EEC1-4CD9-4742-824D-4D8ECF8037CC}" dt="2024-11-27T15:23:40.503" v="2232"/>
        <pc:sldMkLst>
          <pc:docMk/>
          <pc:sldMk cId="248522678" sldId="658"/>
        </pc:sldMkLst>
      </pc:sldChg>
      <pc:sldChg chg="add del">
        <pc:chgData name="LI Hongzong" userId="ac49958b-b655-4fa4-b837-6f946156a7c8" providerId="ADAL" clId="{4721EEC1-4CD9-4742-824D-4D8ECF8037CC}" dt="2024-12-13T16:34:09.521" v="2771" actId="2696"/>
        <pc:sldMkLst>
          <pc:docMk/>
          <pc:sldMk cId="3076303987" sldId="658"/>
        </pc:sldMkLst>
      </pc:sldChg>
      <pc:sldChg chg="add del">
        <pc:chgData name="LI Hongzong" userId="ac49958b-b655-4fa4-b837-6f946156a7c8" providerId="ADAL" clId="{4721EEC1-4CD9-4742-824D-4D8ECF8037CC}" dt="2024-12-13T16:28:59.052" v="2740" actId="2696"/>
        <pc:sldMkLst>
          <pc:docMk/>
          <pc:sldMk cId="3701632151" sldId="658"/>
        </pc:sldMkLst>
      </pc:sldChg>
      <pc:sldChg chg="addSp delSp modSp add del mod">
        <pc:chgData name="LI Hongzong" userId="ac49958b-b655-4fa4-b837-6f946156a7c8" providerId="ADAL" clId="{4721EEC1-4CD9-4742-824D-4D8ECF8037CC}" dt="2024-12-13T16:28:33.105" v="2738" actId="2696"/>
        <pc:sldMkLst>
          <pc:docMk/>
          <pc:sldMk cId="4106147839" sldId="658"/>
        </pc:sldMkLst>
      </pc:sldChg>
      <pc:sldChg chg="add del">
        <pc:chgData name="LI Hongzong" userId="ac49958b-b655-4fa4-b837-6f946156a7c8" providerId="ADAL" clId="{4721EEC1-4CD9-4742-824D-4D8ECF8037CC}" dt="2024-11-27T15:23:40.503" v="2232"/>
        <pc:sldMkLst>
          <pc:docMk/>
          <pc:sldMk cId="381627885" sldId="659"/>
        </pc:sldMkLst>
      </pc:sldChg>
      <pc:sldChg chg="add del">
        <pc:chgData name="LI Hongzong" userId="ac49958b-b655-4fa4-b837-6f946156a7c8" providerId="ADAL" clId="{4721EEC1-4CD9-4742-824D-4D8ECF8037CC}" dt="2024-11-27T15:23:40.503" v="2232"/>
        <pc:sldMkLst>
          <pc:docMk/>
          <pc:sldMk cId="2923021975" sldId="660"/>
        </pc:sldMkLst>
      </pc:sldChg>
      <pc:sldChg chg="add del">
        <pc:chgData name="LI Hongzong" userId="ac49958b-b655-4fa4-b837-6f946156a7c8" providerId="ADAL" clId="{4721EEC1-4CD9-4742-824D-4D8ECF8037CC}" dt="2024-11-27T15:23:40.503" v="2232"/>
        <pc:sldMkLst>
          <pc:docMk/>
          <pc:sldMk cId="3474734292" sldId="661"/>
        </pc:sldMkLst>
      </pc:sldChg>
      <pc:sldChg chg="add del">
        <pc:chgData name="LI Hongzong" userId="ac49958b-b655-4fa4-b837-6f946156a7c8" providerId="ADAL" clId="{4721EEC1-4CD9-4742-824D-4D8ECF8037CC}" dt="2024-11-27T15:23:40.503" v="2232"/>
        <pc:sldMkLst>
          <pc:docMk/>
          <pc:sldMk cId="1636799581" sldId="662"/>
        </pc:sldMkLst>
      </pc:sldChg>
    </pc:docChg>
  </pc:docChgLst>
  <pc:docChgLst>
    <pc:chgData name="Hongzong Li" userId="9bdc67c7f26cb1a6" providerId="LiveId" clId="{158DF361-4C27-EC4E-962D-D4AB37B32B20}"/>
    <pc:docChg chg="undo custSel addSld modSld">
      <pc:chgData name="Hongzong Li" userId="9bdc67c7f26cb1a6" providerId="LiveId" clId="{158DF361-4C27-EC4E-962D-D4AB37B32B20}" dt="2025-03-06T08:34:34.614" v="294" actId="14100"/>
      <pc:docMkLst>
        <pc:docMk/>
      </pc:docMkLst>
      <pc:sldChg chg="addSp delSp modSp mod">
        <pc:chgData name="Hongzong Li" userId="9bdc67c7f26cb1a6" providerId="LiveId" clId="{158DF361-4C27-EC4E-962D-D4AB37B32B20}" dt="2025-03-06T05:57:02.899" v="107" actId="1038"/>
        <pc:sldMkLst>
          <pc:docMk/>
          <pc:sldMk cId="3981949712" sldId="656"/>
        </pc:sldMkLst>
        <pc:spChg chg="mod">
          <ac:chgData name="Hongzong Li" userId="9bdc67c7f26cb1a6" providerId="LiveId" clId="{158DF361-4C27-EC4E-962D-D4AB37B32B20}" dt="2025-03-06T05:02:37.480" v="4"/>
          <ac:spMkLst>
            <pc:docMk/>
            <pc:sldMk cId="3981949712" sldId="656"/>
            <ac:spMk id="4" creationId="{A2E00F13-6118-47EA-D40F-C251A47F2989}"/>
          </ac:spMkLst>
        </pc:spChg>
        <pc:spChg chg="del">
          <ac:chgData name="Hongzong Li" userId="9bdc67c7f26cb1a6" providerId="LiveId" clId="{158DF361-4C27-EC4E-962D-D4AB37B32B20}" dt="2025-03-06T04:57:32.094" v="3" actId="478"/>
          <ac:spMkLst>
            <pc:docMk/>
            <pc:sldMk cId="3981949712" sldId="656"/>
            <ac:spMk id="7" creationId="{D10BE8FA-1360-5B28-764D-8BA832446E4A}"/>
          </ac:spMkLst>
        </pc:spChg>
        <pc:spChg chg="add mod">
          <ac:chgData name="Hongzong Li" userId="9bdc67c7f26cb1a6" providerId="LiveId" clId="{158DF361-4C27-EC4E-962D-D4AB37B32B20}" dt="2025-03-06T05:42:08.211" v="48" actId="20577"/>
          <ac:spMkLst>
            <pc:docMk/>
            <pc:sldMk cId="3981949712" sldId="656"/>
            <ac:spMk id="8" creationId="{37FE1D1B-508B-D88F-7E13-C60B14FE2168}"/>
          </ac:spMkLst>
        </pc:spChg>
        <pc:spChg chg="del">
          <ac:chgData name="Hongzong Li" userId="9bdc67c7f26cb1a6" providerId="LiveId" clId="{158DF361-4C27-EC4E-962D-D4AB37B32B20}" dt="2025-03-06T04:57:29.794" v="2" actId="478"/>
          <ac:spMkLst>
            <pc:docMk/>
            <pc:sldMk cId="3981949712" sldId="656"/>
            <ac:spMk id="10" creationId="{E54ACABE-4C17-1A67-1435-DC0DDDC289BF}"/>
          </ac:spMkLst>
        </pc:spChg>
        <pc:spChg chg="add del">
          <ac:chgData name="Hongzong Li" userId="9bdc67c7f26cb1a6" providerId="LiveId" clId="{158DF361-4C27-EC4E-962D-D4AB37B32B20}" dt="2025-03-06T05:10:48.360" v="34" actId="478"/>
          <ac:spMkLst>
            <pc:docMk/>
            <pc:sldMk cId="3981949712" sldId="656"/>
            <ac:spMk id="11" creationId="{23F40FD9-DFFD-C7E1-AE99-479BBCE41775}"/>
          </ac:spMkLst>
        </pc:spChg>
        <pc:spChg chg="add mod">
          <ac:chgData name="Hongzong Li" userId="9bdc67c7f26cb1a6" providerId="LiveId" clId="{158DF361-4C27-EC4E-962D-D4AB37B32B20}" dt="2025-03-06T05:56:06.251" v="95" actId="1076"/>
          <ac:spMkLst>
            <pc:docMk/>
            <pc:sldMk cId="3981949712" sldId="656"/>
            <ac:spMk id="14" creationId="{D2D7BD0D-F02D-C619-7256-12EA87ADF0B2}"/>
          </ac:spMkLst>
        </pc:spChg>
        <pc:spChg chg="add mod">
          <ac:chgData name="Hongzong Li" userId="9bdc67c7f26cb1a6" providerId="LiveId" clId="{158DF361-4C27-EC4E-962D-D4AB37B32B20}" dt="2025-03-06T05:57:02.899" v="107" actId="1038"/>
          <ac:spMkLst>
            <pc:docMk/>
            <pc:sldMk cId="3981949712" sldId="656"/>
            <ac:spMk id="16" creationId="{497A32CF-FB02-8F99-7DE2-6A507470F96B}"/>
          </ac:spMkLst>
        </pc:spChg>
        <pc:picChg chg="add mod">
          <ac:chgData name="Hongzong Li" userId="9bdc67c7f26cb1a6" providerId="LiveId" clId="{158DF361-4C27-EC4E-962D-D4AB37B32B20}" dt="2025-03-06T05:11:16.182" v="39" actId="1076"/>
          <ac:picMkLst>
            <pc:docMk/>
            <pc:sldMk cId="3981949712" sldId="656"/>
            <ac:picMk id="12" creationId="{000CA02F-1490-D318-8A3F-DFA219CDB830}"/>
          </ac:picMkLst>
        </pc:picChg>
        <pc:picChg chg="add mod">
          <ac:chgData name="Hongzong Li" userId="9bdc67c7f26cb1a6" providerId="LiveId" clId="{158DF361-4C27-EC4E-962D-D4AB37B32B20}" dt="2025-03-06T05:56:48.920" v="99" actId="1076"/>
          <ac:picMkLst>
            <pc:docMk/>
            <pc:sldMk cId="3981949712" sldId="656"/>
            <ac:picMk id="1028" creationId="{F3691940-0EAA-E604-0463-9616147D3655}"/>
          </ac:picMkLst>
        </pc:picChg>
        <pc:picChg chg="del">
          <ac:chgData name="Hongzong Li" userId="9bdc67c7f26cb1a6" providerId="LiveId" clId="{158DF361-4C27-EC4E-962D-D4AB37B32B20}" dt="2025-03-06T04:57:27.217" v="1" actId="478"/>
          <ac:picMkLst>
            <pc:docMk/>
            <pc:sldMk cId="3981949712" sldId="656"/>
            <ac:picMk id="2050" creationId="{F0235CC0-9E2B-9737-4304-AD639DD54470}"/>
          </ac:picMkLst>
        </pc:picChg>
      </pc:sldChg>
      <pc:sldChg chg="add">
        <pc:chgData name="Hongzong Li" userId="9bdc67c7f26cb1a6" providerId="LiveId" clId="{158DF361-4C27-EC4E-962D-D4AB37B32B20}" dt="2025-03-06T04:57:24.623" v="0"/>
        <pc:sldMkLst>
          <pc:docMk/>
          <pc:sldMk cId="567948986" sldId="678"/>
        </pc:sldMkLst>
      </pc:sldChg>
      <pc:sldChg chg="addSp delSp modSp add mod">
        <pc:chgData name="Hongzong Li" userId="9bdc67c7f26cb1a6" providerId="LiveId" clId="{158DF361-4C27-EC4E-962D-D4AB37B32B20}" dt="2025-03-06T07:19:27.703" v="138" actId="1076"/>
        <pc:sldMkLst>
          <pc:docMk/>
          <pc:sldMk cId="2993763374" sldId="679"/>
        </pc:sldMkLst>
        <pc:spChg chg="del">
          <ac:chgData name="Hongzong Li" userId="9bdc67c7f26cb1a6" providerId="LiveId" clId="{158DF361-4C27-EC4E-962D-D4AB37B32B20}" dt="2025-03-06T06:00:04.895" v="109" actId="478"/>
          <ac:spMkLst>
            <pc:docMk/>
            <pc:sldMk cId="2993763374" sldId="679"/>
            <ac:spMk id="8" creationId="{72D7142B-686E-E2DC-CE0F-A04122CE1EBF}"/>
          </ac:spMkLst>
        </pc:spChg>
        <pc:spChg chg="mod">
          <ac:chgData name="Hongzong Li" userId="9bdc67c7f26cb1a6" providerId="LiveId" clId="{158DF361-4C27-EC4E-962D-D4AB37B32B20}" dt="2025-03-06T07:14:22.873" v="134" actId="115"/>
          <ac:spMkLst>
            <pc:docMk/>
            <pc:sldMk cId="2993763374" sldId="679"/>
            <ac:spMk id="14" creationId="{DF33C09A-BC49-383E-1E62-975D5B46AC4F}"/>
          </ac:spMkLst>
        </pc:spChg>
        <pc:spChg chg="del">
          <ac:chgData name="Hongzong Li" userId="9bdc67c7f26cb1a6" providerId="LiveId" clId="{158DF361-4C27-EC4E-962D-D4AB37B32B20}" dt="2025-03-06T06:00:26.677" v="129" actId="478"/>
          <ac:spMkLst>
            <pc:docMk/>
            <pc:sldMk cId="2993763374" sldId="679"/>
            <ac:spMk id="16" creationId="{84A91B05-37BF-911A-D0AE-D8919D037332}"/>
          </ac:spMkLst>
        </pc:spChg>
        <pc:picChg chg="del">
          <ac:chgData name="Hongzong Li" userId="9bdc67c7f26cb1a6" providerId="LiveId" clId="{158DF361-4C27-EC4E-962D-D4AB37B32B20}" dt="2025-03-06T06:00:06.826" v="110" actId="478"/>
          <ac:picMkLst>
            <pc:docMk/>
            <pc:sldMk cId="2993763374" sldId="679"/>
            <ac:picMk id="12" creationId="{356E67B7-0F2B-676E-4FDE-D97507743BD8}"/>
          </ac:picMkLst>
        </pc:picChg>
        <pc:picChg chg="del mod">
          <ac:chgData name="Hongzong Li" userId="9bdc67c7f26cb1a6" providerId="LiveId" clId="{158DF361-4C27-EC4E-962D-D4AB37B32B20}" dt="2025-03-06T07:19:17.402" v="135" actId="478"/>
          <ac:picMkLst>
            <pc:docMk/>
            <pc:sldMk cId="2993763374" sldId="679"/>
            <ac:picMk id="1028" creationId="{1201CC86-B5BE-7462-7F1B-1E2135200711}"/>
          </ac:picMkLst>
        </pc:picChg>
        <pc:picChg chg="add mod">
          <ac:chgData name="Hongzong Li" userId="9bdc67c7f26cb1a6" providerId="LiveId" clId="{158DF361-4C27-EC4E-962D-D4AB37B32B20}" dt="2025-03-06T07:19:27.703" v="138" actId="1076"/>
          <ac:picMkLst>
            <pc:docMk/>
            <pc:sldMk cId="2993763374" sldId="679"/>
            <ac:picMk id="2050" creationId="{A2995FDD-17E3-C142-EBBE-D38F8C0B8395}"/>
          </ac:picMkLst>
        </pc:picChg>
      </pc:sldChg>
      <pc:sldChg chg="addSp delSp modSp new mod">
        <pc:chgData name="Hongzong Li" userId="9bdc67c7f26cb1a6" providerId="LiveId" clId="{158DF361-4C27-EC4E-962D-D4AB37B32B20}" dt="2025-03-06T08:34:34.614" v="294" actId="14100"/>
        <pc:sldMkLst>
          <pc:docMk/>
          <pc:sldMk cId="3371152773" sldId="680"/>
        </pc:sldMkLst>
        <pc:spChg chg="del">
          <ac:chgData name="Hongzong Li" userId="9bdc67c7f26cb1a6" providerId="LiveId" clId="{158DF361-4C27-EC4E-962D-D4AB37B32B20}" dt="2025-03-06T07:52:42.554" v="140" actId="478"/>
          <ac:spMkLst>
            <pc:docMk/>
            <pc:sldMk cId="3371152773" sldId="680"/>
            <ac:spMk id="2" creationId="{C25CE15E-F50C-9584-0873-81804E7474E2}"/>
          </ac:spMkLst>
        </pc:spChg>
        <pc:spChg chg="del">
          <ac:chgData name="Hongzong Li" userId="9bdc67c7f26cb1a6" providerId="LiveId" clId="{158DF361-4C27-EC4E-962D-D4AB37B32B20}" dt="2025-03-06T07:52:42.554" v="140" actId="478"/>
          <ac:spMkLst>
            <pc:docMk/>
            <pc:sldMk cId="3371152773" sldId="680"/>
            <ac:spMk id="3" creationId="{98F0BFA7-AE1B-4A73-8B52-9CB86B96402C}"/>
          </ac:spMkLst>
        </pc:spChg>
        <pc:spChg chg="add mod">
          <ac:chgData name="Hongzong Li" userId="9bdc67c7f26cb1a6" providerId="LiveId" clId="{158DF361-4C27-EC4E-962D-D4AB37B32B20}" dt="2025-03-06T08:29:32.672" v="287" actId="20577"/>
          <ac:spMkLst>
            <pc:docMk/>
            <pc:sldMk cId="3371152773" sldId="680"/>
            <ac:spMk id="6" creationId="{17892FB1-8377-FC67-E5DE-6F6D36008C23}"/>
          </ac:spMkLst>
        </pc:spChg>
        <pc:spChg chg="add mod">
          <ac:chgData name="Hongzong Li" userId="9bdc67c7f26cb1a6" providerId="LiveId" clId="{158DF361-4C27-EC4E-962D-D4AB37B32B20}" dt="2025-03-06T08:34:34.614" v="294" actId="14100"/>
          <ac:spMkLst>
            <pc:docMk/>
            <pc:sldMk cId="3371152773" sldId="680"/>
            <ac:spMk id="8" creationId="{11A08215-252B-0E47-9609-2CC2F766AF01}"/>
          </ac:spMkLst>
        </pc:spChg>
      </pc:sldChg>
    </pc:docChg>
  </pc:docChgLst>
  <pc:docChgLst>
    <pc:chgData name="LI Hongzong" userId="ac49958b-b655-4fa4-b837-6f946156a7c8" providerId="ADAL" clId="{C9CB22B6-6DAF-4CD2-9C80-E5CFACE28615}"/>
    <pc:docChg chg="modSld">
      <pc:chgData name="LI Hongzong" userId="ac49958b-b655-4fa4-b837-6f946156a7c8" providerId="ADAL" clId="{C9CB22B6-6DAF-4CD2-9C80-E5CFACE28615}" dt="2024-08-22T15:43:14.634" v="22" actId="20577"/>
      <pc:docMkLst>
        <pc:docMk/>
      </pc:docMkLst>
      <pc:sldChg chg="modSp mod">
        <pc:chgData name="LI Hongzong" userId="ac49958b-b655-4fa4-b837-6f946156a7c8" providerId="ADAL" clId="{C9CB22B6-6DAF-4CD2-9C80-E5CFACE28615}" dt="2024-08-22T15:43:14.634" v="22" actId="20577"/>
        <pc:sldMkLst>
          <pc:docMk/>
          <pc:sldMk cId="1615307222" sldId="390"/>
        </pc:sldMkLst>
      </pc:sldChg>
    </pc:docChg>
  </pc:docChgLst>
  <pc:docChgLst>
    <pc:chgData name="Hongzong Li" userId="9bdc67c7f26cb1a6" providerId="LiveId" clId="{1EED83A3-21DA-403C-A607-0FAA2060DA33}"/>
    <pc:docChg chg="undo custSel addSld delSld modSld sldOrd">
      <pc:chgData name="Hongzong Li" userId="9bdc67c7f26cb1a6" providerId="LiveId" clId="{1EED83A3-21DA-403C-A607-0FAA2060DA33}" dt="2025-03-07T06:29:19.621" v="1733" actId="47"/>
      <pc:docMkLst>
        <pc:docMk/>
      </pc:docMkLst>
      <pc:sldChg chg="addSp delSp modSp mod">
        <pc:chgData name="Hongzong Li" userId="9bdc67c7f26cb1a6" providerId="LiveId" clId="{1EED83A3-21DA-403C-A607-0FAA2060DA33}" dt="2025-03-05T14:27:52.405" v="1523" actId="1440"/>
        <pc:sldMkLst>
          <pc:docMk/>
          <pc:sldMk cId="1615307222" sldId="390"/>
        </pc:sldMkLst>
        <pc:spChg chg="mod">
          <ac:chgData name="Hongzong Li" userId="9bdc67c7f26cb1a6" providerId="LiveId" clId="{1EED83A3-21DA-403C-A607-0FAA2060DA33}" dt="2025-03-05T14:24:50.259" v="1512"/>
          <ac:spMkLst>
            <pc:docMk/>
            <pc:sldMk cId="1615307222" sldId="390"/>
            <ac:spMk id="6" creationId="{95082B43-8144-4F0A-FDD6-C7D142C5D6FA}"/>
          </ac:spMkLst>
        </pc:spChg>
        <pc:spChg chg="mod">
          <ac:chgData name="Hongzong Li" userId="9bdc67c7f26cb1a6" providerId="LiveId" clId="{1EED83A3-21DA-403C-A607-0FAA2060DA33}" dt="2025-03-05T14:26:27.609" v="1516" actId="1076"/>
          <ac:spMkLst>
            <pc:docMk/>
            <pc:sldMk cId="1615307222" sldId="390"/>
            <ac:spMk id="7" creationId="{E11148D2-DE58-912B-CE53-C92B5E8EA4AB}"/>
          </ac:spMkLst>
        </pc:spChg>
        <pc:picChg chg="add mod">
          <ac:chgData name="Hongzong Li" userId="9bdc67c7f26cb1a6" providerId="LiveId" clId="{1EED83A3-21DA-403C-A607-0FAA2060DA33}" dt="2025-03-05T14:27:52.405" v="1523" actId="1440"/>
          <ac:picMkLst>
            <pc:docMk/>
            <pc:sldMk cId="1615307222" sldId="390"/>
            <ac:picMk id="4100" creationId="{AA93F65F-2DF6-1738-631C-64251C004202}"/>
          </ac:picMkLst>
        </pc:picChg>
      </pc:sldChg>
      <pc:sldChg chg="del">
        <pc:chgData name="Hongzong Li" userId="9bdc67c7f26cb1a6" providerId="LiveId" clId="{1EED83A3-21DA-403C-A607-0FAA2060DA33}" dt="2025-03-05T08:05:13.443" v="50" actId="47"/>
        <pc:sldMkLst>
          <pc:docMk/>
          <pc:sldMk cId="1261810409" sldId="621"/>
        </pc:sldMkLst>
      </pc:sldChg>
      <pc:sldChg chg="modSp add mod">
        <pc:chgData name="Hongzong Li" userId="9bdc67c7f26cb1a6" providerId="LiveId" clId="{1EED83A3-21DA-403C-A607-0FAA2060DA33}" dt="2025-03-05T07:43:04.402" v="7"/>
        <pc:sldMkLst>
          <pc:docMk/>
          <pc:sldMk cId="2684703217" sldId="635"/>
        </pc:sldMkLst>
        <pc:spChg chg="mod">
          <ac:chgData name="Hongzong Li" userId="9bdc67c7f26cb1a6" providerId="LiveId" clId="{1EED83A3-21DA-403C-A607-0FAA2060DA33}" dt="2025-03-05T07:43:04.402" v="7"/>
          <ac:spMkLst>
            <pc:docMk/>
            <pc:sldMk cId="2684703217" sldId="635"/>
            <ac:spMk id="6" creationId="{1FB4799B-77C6-BAA7-DF01-AB4C8A27B2C5}"/>
          </ac:spMkLst>
        </pc:spChg>
      </pc:sldChg>
      <pc:sldChg chg="addSp modSp add mod">
        <pc:chgData name="Hongzong Li" userId="9bdc67c7f26cb1a6" providerId="LiveId" clId="{1EED83A3-21DA-403C-A607-0FAA2060DA33}" dt="2025-03-05T09:13:13.648" v="125" actId="120"/>
        <pc:sldMkLst>
          <pc:docMk/>
          <pc:sldMk cId="1291052198" sldId="636"/>
        </pc:sldMkLst>
        <pc:spChg chg="add mod">
          <ac:chgData name="Hongzong Li" userId="9bdc67c7f26cb1a6" providerId="LiveId" clId="{1EED83A3-21DA-403C-A607-0FAA2060DA33}" dt="2025-03-05T09:13:13.648" v="125" actId="120"/>
          <ac:spMkLst>
            <pc:docMk/>
            <pc:sldMk cId="1291052198" sldId="636"/>
            <ac:spMk id="7" creationId="{C2F78AC4-003D-7477-F7AC-643D926365AB}"/>
          </ac:spMkLst>
        </pc:spChg>
        <pc:picChg chg="mod">
          <ac:chgData name="Hongzong Li" userId="9bdc67c7f26cb1a6" providerId="LiveId" clId="{1EED83A3-21DA-403C-A607-0FAA2060DA33}" dt="2025-03-05T09:07:41.022" v="101" actId="1076"/>
          <ac:picMkLst>
            <pc:docMk/>
            <pc:sldMk cId="1291052198" sldId="636"/>
            <ac:picMk id="3074" creationId="{32B7DB55-24E3-6583-673D-16656863BE5F}"/>
          </ac:picMkLst>
        </pc:picChg>
      </pc:sldChg>
      <pc:sldChg chg="add">
        <pc:chgData name="Hongzong Li" userId="9bdc67c7f26cb1a6" providerId="LiveId" clId="{1EED83A3-21DA-403C-A607-0FAA2060DA33}" dt="2025-03-05T07:41:25.800" v="2"/>
        <pc:sldMkLst>
          <pc:docMk/>
          <pc:sldMk cId="2374867356" sldId="637"/>
        </pc:sldMkLst>
      </pc:sldChg>
      <pc:sldChg chg="add">
        <pc:chgData name="Hongzong Li" userId="9bdc67c7f26cb1a6" providerId="LiveId" clId="{1EED83A3-21DA-403C-A607-0FAA2060DA33}" dt="2025-03-05T07:41:25.800" v="2"/>
        <pc:sldMkLst>
          <pc:docMk/>
          <pc:sldMk cId="1833675677" sldId="638"/>
        </pc:sldMkLst>
      </pc:sldChg>
      <pc:sldChg chg="addSp delSp modSp add mod">
        <pc:chgData name="Hongzong Li" userId="9bdc67c7f26cb1a6" providerId="LiveId" clId="{1EED83A3-21DA-403C-A607-0FAA2060DA33}" dt="2025-03-05T12:50:20.111" v="695" actId="1076"/>
        <pc:sldMkLst>
          <pc:docMk/>
          <pc:sldMk cId="2018482053" sldId="641"/>
        </pc:sldMkLst>
        <pc:spChg chg="mod">
          <ac:chgData name="Hongzong Li" userId="9bdc67c7f26cb1a6" providerId="LiveId" clId="{1EED83A3-21DA-403C-A607-0FAA2060DA33}" dt="2025-03-05T07:43:06.377" v="9"/>
          <ac:spMkLst>
            <pc:docMk/>
            <pc:sldMk cId="2018482053" sldId="641"/>
            <ac:spMk id="6" creationId="{D4A7D7E0-0283-173D-9E38-4ECC52E3E488}"/>
          </ac:spMkLst>
        </pc:spChg>
        <pc:spChg chg="add del mod">
          <ac:chgData name="Hongzong Li" userId="9bdc67c7f26cb1a6" providerId="LiveId" clId="{1EED83A3-21DA-403C-A607-0FAA2060DA33}" dt="2025-03-05T12:50:20.111" v="695" actId="1076"/>
          <ac:spMkLst>
            <pc:docMk/>
            <pc:sldMk cId="2018482053" sldId="641"/>
            <ac:spMk id="12" creationId="{A3D59F6B-49C1-4971-241D-41006B5AA32C}"/>
          </ac:spMkLst>
        </pc:spChg>
      </pc:sldChg>
      <pc:sldChg chg="add">
        <pc:chgData name="Hongzong Li" userId="9bdc67c7f26cb1a6" providerId="LiveId" clId="{1EED83A3-21DA-403C-A607-0FAA2060DA33}" dt="2025-03-05T07:41:25.800" v="2"/>
        <pc:sldMkLst>
          <pc:docMk/>
          <pc:sldMk cId="706873382" sldId="642"/>
        </pc:sldMkLst>
      </pc:sldChg>
      <pc:sldChg chg="modSp add mod">
        <pc:chgData name="Hongzong Li" userId="9bdc67c7f26cb1a6" providerId="LiveId" clId="{1EED83A3-21DA-403C-A607-0FAA2060DA33}" dt="2025-03-05T13:23:30.363" v="1137" actId="1076"/>
        <pc:sldMkLst>
          <pc:docMk/>
          <pc:sldMk cId="3105924582" sldId="643"/>
        </pc:sldMkLst>
        <pc:spChg chg="mod">
          <ac:chgData name="Hongzong Li" userId="9bdc67c7f26cb1a6" providerId="LiveId" clId="{1EED83A3-21DA-403C-A607-0FAA2060DA33}" dt="2025-03-05T13:23:30.363" v="1137" actId="1076"/>
          <ac:spMkLst>
            <pc:docMk/>
            <pc:sldMk cId="3105924582" sldId="643"/>
            <ac:spMk id="8" creationId="{6DD6B560-98DB-155A-DBDD-90FF36C4B4C6}"/>
          </ac:spMkLst>
        </pc:spChg>
      </pc:sldChg>
      <pc:sldChg chg="addSp delSp modSp add mod">
        <pc:chgData name="Hongzong Li" userId="9bdc67c7f26cb1a6" providerId="LiveId" clId="{1EED83A3-21DA-403C-A607-0FAA2060DA33}" dt="2025-03-05T09:55:45.738" v="390" actId="1076"/>
        <pc:sldMkLst>
          <pc:docMk/>
          <pc:sldMk cId="2982214902" sldId="644"/>
        </pc:sldMkLst>
        <pc:spChg chg="add del mod">
          <ac:chgData name="Hongzong Li" userId="9bdc67c7f26cb1a6" providerId="LiveId" clId="{1EED83A3-21DA-403C-A607-0FAA2060DA33}" dt="2025-03-05T09:55:45.738" v="390" actId="1076"/>
          <ac:spMkLst>
            <pc:docMk/>
            <pc:sldMk cId="2982214902" sldId="644"/>
            <ac:spMk id="2" creationId="{0B03B734-4DE7-9ECB-7069-594BCCB971F9}"/>
          </ac:spMkLst>
        </pc:spChg>
      </pc:sldChg>
      <pc:sldChg chg="add del">
        <pc:chgData name="Hongzong Li" userId="9bdc67c7f26cb1a6" providerId="LiveId" clId="{1EED83A3-21DA-403C-A607-0FAA2060DA33}" dt="2025-03-05T07:43:16.365" v="11" actId="47"/>
        <pc:sldMkLst>
          <pc:docMk/>
          <pc:sldMk cId="2807775092" sldId="645"/>
        </pc:sldMkLst>
      </pc:sldChg>
      <pc:sldChg chg="add">
        <pc:chgData name="Hongzong Li" userId="9bdc67c7f26cb1a6" providerId="LiveId" clId="{1EED83A3-21DA-403C-A607-0FAA2060DA33}" dt="2025-03-05T07:41:25.800" v="2"/>
        <pc:sldMkLst>
          <pc:docMk/>
          <pc:sldMk cId="1985464287" sldId="646"/>
        </pc:sldMkLst>
      </pc:sldChg>
      <pc:sldChg chg="add">
        <pc:chgData name="Hongzong Li" userId="9bdc67c7f26cb1a6" providerId="LiveId" clId="{1EED83A3-21DA-403C-A607-0FAA2060DA33}" dt="2025-03-05T07:41:25.800" v="2"/>
        <pc:sldMkLst>
          <pc:docMk/>
          <pc:sldMk cId="2271698401" sldId="647"/>
        </pc:sldMkLst>
      </pc:sldChg>
      <pc:sldChg chg="add">
        <pc:chgData name="Hongzong Li" userId="9bdc67c7f26cb1a6" providerId="LiveId" clId="{1EED83A3-21DA-403C-A607-0FAA2060DA33}" dt="2025-03-05T07:41:25.800" v="2"/>
        <pc:sldMkLst>
          <pc:docMk/>
          <pc:sldMk cId="708339812" sldId="648"/>
        </pc:sldMkLst>
      </pc:sldChg>
      <pc:sldChg chg="addSp delSp modSp add del mod">
        <pc:chgData name="Hongzong Li" userId="9bdc67c7f26cb1a6" providerId="LiveId" clId="{1EED83A3-21DA-403C-A607-0FAA2060DA33}" dt="2025-03-05T09:06:41.441" v="93" actId="47"/>
        <pc:sldMkLst>
          <pc:docMk/>
          <pc:sldMk cId="3978786009" sldId="649"/>
        </pc:sldMkLst>
      </pc:sldChg>
      <pc:sldChg chg="modSp add del mod">
        <pc:chgData name="Hongzong Li" userId="9bdc67c7f26cb1a6" providerId="LiveId" clId="{1EED83A3-21DA-403C-A607-0FAA2060DA33}" dt="2025-03-05T12:21:46.662" v="511" actId="47"/>
        <pc:sldMkLst>
          <pc:docMk/>
          <pc:sldMk cId="3288980378" sldId="650"/>
        </pc:sldMkLst>
      </pc:sldChg>
      <pc:sldChg chg="modSp add del mod">
        <pc:chgData name="Hongzong Li" userId="9bdc67c7f26cb1a6" providerId="LiveId" clId="{1EED83A3-21DA-403C-A607-0FAA2060DA33}" dt="2025-03-05T12:21:47.359" v="512" actId="47"/>
        <pc:sldMkLst>
          <pc:docMk/>
          <pc:sldMk cId="488152147" sldId="651"/>
        </pc:sldMkLst>
      </pc:sldChg>
      <pc:sldChg chg="addSp delSp modSp add mod">
        <pc:chgData name="Hongzong Li" userId="9bdc67c7f26cb1a6" providerId="LiveId" clId="{1EED83A3-21DA-403C-A607-0FAA2060DA33}" dt="2025-03-05T14:37:29.263" v="1598" actId="962"/>
        <pc:sldMkLst>
          <pc:docMk/>
          <pc:sldMk cId="3979335807" sldId="652"/>
        </pc:sldMkLst>
        <pc:spChg chg="mod">
          <ac:chgData name="Hongzong Li" userId="9bdc67c7f26cb1a6" providerId="LiveId" clId="{1EED83A3-21DA-403C-A607-0FAA2060DA33}" dt="2025-03-05T09:41:26.124" v="173"/>
          <ac:spMkLst>
            <pc:docMk/>
            <pc:sldMk cId="3979335807" sldId="652"/>
            <ac:spMk id="4" creationId="{98A5BDE0-F7EC-7451-005F-7763509416FC}"/>
          </ac:spMkLst>
        </pc:spChg>
        <pc:spChg chg="add mod">
          <ac:chgData name="Hongzong Li" userId="9bdc67c7f26cb1a6" providerId="LiveId" clId="{1EED83A3-21DA-403C-A607-0FAA2060DA33}" dt="2025-03-05T09:50:19.092" v="339" actId="1076"/>
          <ac:spMkLst>
            <pc:docMk/>
            <pc:sldMk cId="3979335807" sldId="652"/>
            <ac:spMk id="7" creationId="{CE6ED4FC-B6A9-9A80-05EF-3A2DD87C2667}"/>
          </ac:spMkLst>
        </pc:spChg>
        <pc:spChg chg="add mod">
          <ac:chgData name="Hongzong Li" userId="9bdc67c7f26cb1a6" providerId="LiveId" clId="{1EED83A3-21DA-403C-A607-0FAA2060DA33}" dt="2025-03-05T09:50:29.003" v="344" actId="1076"/>
          <ac:spMkLst>
            <pc:docMk/>
            <pc:sldMk cId="3979335807" sldId="652"/>
            <ac:spMk id="26" creationId="{E8D7D98A-D8AD-5366-39B2-9362A6D90628}"/>
          </ac:spMkLst>
        </pc:spChg>
        <pc:spChg chg="add mod">
          <ac:chgData name="Hongzong Li" userId="9bdc67c7f26cb1a6" providerId="LiveId" clId="{1EED83A3-21DA-403C-A607-0FAA2060DA33}" dt="2025-03-05T09:50:46.659" v="355" actId="1036"/>
          <ac:spMkLst>
            <pc:docMk/>
            <pc:sldMk cId="3979335807" sldId="652"/>
            <ac:spMk id="34" creationId="{0B8A7862-D0E8-ED1D-3634-48F16BCAA70F}"/>
          </ac:spMkLst>
        </pc:spChg>
        <pc:spChg chg="add mod">
          <ac:chgData name="Hongzong Li" userId="9bdc67c7f26cb1a6" providerId="LiveId" clId="{1EED83A3-21DA-403C-A607-0FAA2060DA33}" dt="2025-03-05T09:50:46.659" v="355" actId="1036"/>
          <ac:spMkLst>
            <pc:docMk/>
            <pc:sldMk cId="3979335807" sldId="652"/>
            <ac:spMk id="37" creationId="{F097690D-8F85-6F38-DF41-7358A43006E0}"/>
          </ac:spMkLst>
        </pc:spChg>
        <pc:spChg chg="add mod">
          <ac:chgData name="Hongzong Li" userId="9bdc67c7f26cb1a6" providerId="LiveId" clId="{1EED83A3-21DA-403C-A607-0FAA2060DA33}" dt="2025-03-05T09:50:46.659" v="355" actId="1036"/>
          <ac:spMkLst>
            <pc:docMk/>
            <pc:sldMk cId="3979335807" sldId="652"/>
            <ac:spMk id="40" creationId="{832E3E5D-EE9B-C932-BDAD-01FAA6E130E6}"/>
          </ac:spMkLst>
        </pc:spChg>
        <pc:spChg chg="add mod">
          <ac:chgData name="Hongzong Li" userId="9bdc67c7f26cb1a6" providerId="LiveId" clId="{1EED83A3-21DA-403C-A607-0FAA2060DA33}" dt="2025-03-05T09:50:46.659" v="355" actId="1036"/>
          <ac:spMkLst>
            <pc:docMk/>
            <pc:sldMk cId="3979335807" sldId="652"/>
            <ac:spMk id="41" creationId="{3ADE8869-3C1B-7834-2E47-73A79468AA38}"/>
          </ac:spMkLst>
        </pc:spChg>
        <pc:spChg chg="add mod">
          <ac:chgData name="Hongzong Li" userId="9bdc67c7f26cb1a6" providerId="LiveId" clId="{1EED83A3-21DA-403C-A607-0FAA2060DA33}" dt="2025-03-05T09:50:46.659" v="355" actId="1036"/>
          <ac:spMkLst>
            <pc:docMk/>
            <pc:sldMk cId="3979335807" sldId="652"/>
            <ac:spMk id="52" creationId="{8125C7AA-350B-573A-FED7-4D63B0E84D82}"/>
          </ac:spMkLst>
        </pc:spChg>
        <pc:spChg chg="add mod">
          <ac:chgData name="Hongzong Li" userId="9bdc67c7f26cb1a6" providerId="LiveId" clId="{1EED83A3-21DA-403C-A607-0FAA2060DA33}" dt="2025-03-05T09:50:46.659" v="355" actId="1036"/>
          <ac:spMkLst>
            <pc:docMk/>
            <pc:sldMk cId="3979335807" sldId="652"/>
            <ac:spMk id="54" creationId="{2AB81ABA-6441-A9CE-604B-40B7077787F5}"/>
          </ac:spMkLst>
        </pc:spChg>
        <pc:spChg chg="add mod">
          <ac:chgData name="Hongzong Li" userId="9bdc67c7f26cb1a6" providerId="LiveId" clId="{1EED83A3-21DA-403C-A607-0FAA2060DA33}" dt="2025-03-05T09:55:50.209" v="391" actId="1076"/>
          <ac:spMkLst>
            <pc:docMk/>
            <pc:sldMk cId="3979335807" sldId="652"/>
            <ac:spMk id="55" creationId="{9EA68112-3B44-398E-3C05-68C2EC2A2B51}"/>
          </ac:spMkLst>
        </pc:spChg>
        <pc:picChg chg="mod ord">
          <ac:chgData name="Hongzong Li" userId="9bdc67c7f26cb1a6" providerId="LiveId" clId="{1EED83A3-21DA-403C-A607-0FAA2060DA33}" dt="2025-03-05T09:43:00.610" v="192" actId="1076"/>
          <ac:picMkLst>
            <pc:docMk/>
            <pc:sldMk cId="3979335807" sldId="652"/>
            <ac:picMk id="24" creationId="{46FBF4E1-DB41-1B20-F63A-3915E7CB41FC}"/>
          </ac:picMkLst>
        </pc:picChg>
        <pc:picChg chg="mod ord">
          <ac:chgData name="Hongzong Li" userId="9bdc67c7f26cb1a6" providerId="LiveId" clId="{1EED83A3-21DA-403C-A607-0FAA2060DA33}" dt="2025-03-05T14:37:29.263" v="1598" actId="962"/>
          <ac:picMkLst>
            <pc:docMk/>
            <pc:sldMk cId="3979335807" sldId="652"/>
            <ac:picMk id="29" creationId="{9C073804-F55F-AE68-7CCE-70190BEC9BCC}"/>
          </ac:picMkLst>
        </pc:picChg>
        <pc:picChg chg="add mod">
          <ac:chgData name="Hongzong Li" userId="9bdc67c7f26cb1a6" providerId="LiveId" clId="{1EED83A3-21DA-403C-A607-0FAA2060DA33}" dt="2025-03-05T09:47:08.226" v="285" actId="1076"/>
          <ac:picMkLst>
            <pc:docMk/>
            <pc:sldMk cId="3979335807" sldId="652"/>
            <ac:picMk id="31" creationId="{D86EFD88-9F22-E74E-B41D-7785F3DEFF3E}"/>
          </ac:picMkLst>
        </pc:picChg>
        <pc:cxnChg chg="add del mod">
          <ac:chgData name="Hongzong Li" userId="9bdc67c7f26cb1a6" providerId="LiveId" clId="{1EED83A3-21DA-403C-A607-0FAA2060DA33}" dt="2025-03-05T09:50:46.659" v="355" actId="1036"/>
          <ac:cxnSpMkLst>
            <pc:docMk/>
            <pc:sldMk cId="3979335807" sldId="652"/>
            <ac:cxnSpMk id="39" creationId="{B5712CB8-F630-1003-054C-D03606C52851}"/>
          </ac:cxnSpMkLst>
        </pc:cxnChg>
        <pc:cxnChg chg="add mod">
          <ac:chgData name="Hongzong Li" userId="9bdc67c7f26cb1a6" providerId="LiveId" clId="{1EED83A3-21DA-403C-A607-0FAA2060DA33}" dt="2025-03-05T09:50:46.659" v="355" actId="1036"/>
          <ac:cxnSpMkLst>
            <pc:docMk/>
            <pc:sldMk cId="3979335807" sldId="652"/>
            <ac:cxnSpMk id="47" creationId="{78B1DC66-FA5A-4219-BCA0-ABDB1684B457}"/>
          </ac:cxnSpMkLst>
        </pc:cxnChg>
      </pc:sldChg>
      <pc:sldChg chg="addSp delSp modSp add mod">
        <pc:chgData name="Hongzong Li" userId="9bdc67c7f26cb1a6" providerId="LiveId" clId="{1EED83A3-21DA-403C-A607-0FAA2060DA33}" dt="2025-03-05T12:36:14.526" v="560" actId="962"/>
        <pc:sldMkLst>
          <pc:docMk/>
          <pc:sldMk cId="976610940" sldId="653"/>
        </pc:sldMkLst>
        <pc:spChg chg="mod">
          <ac:chgData name="Hongzong Li" userId="9bdc67c7f26cb1a6" providerId="LiveId" clId="{1EED83A3-21DA-403C-A607-0FAA2060DA33}" dt="2025-03-05T09:52:36.556" v="358"/>
          <ac:spMkLst>
            <pc:docMk/>
            <pc:sldMk cId="976610940" sldId="653"/>
            <ac:spMk id="4" creationId="{D59E0794-0184-839D-71EF-53DD283E80EE}"/>
          </ac:spMkLst>
        </pc:spChg>
        <pc:spChg chg="add mod">
          <ac:chgData name="Hongzong Li" userId="9bdc67c7f26cb1a6" providerId="LiveId" clId="{1EED83A3-21DA-403C-A607-0FAA2060DA33}" dt="2025-03-05T09:58:17.038" v="443" actId="20577"/>
          <ac:spMkLst>
            <pc:docMk/>
            <pc:sldMk cId="976610940" sldId="653"/>
            <ac:spMk id="8" creationId="{600A18B3-BCC5-8174-9EA7-EA56F71D5121}"/>
          </ac:spMkLst>
        </pc:spChg>
        <pc:spChg chg="add mod">
          <ac:chgData name="Hongzong Li" userId="9bdc67c7f26cb1a6" providerId="LiveId" clId="{1EED83A3-21DA-403C-A607-0FAA2060DA33}" dt="2025-03-05T10:00:53.737" v="500" actId="1076"/>
          <ac:spMkLst>
            <pc:docMk/>
            <pc:sldMk cId="976610940" sldId="653"/>
            <ac:spMk id="19" creationId="{8599F876-29AA-59FB-8C5C-922932B2EF04}"/>
          </ac:spMkLst>
        </pc:spChg>
        <pc:picChg chg="mod ord">
          <ac:chgData name="Hongzong Li" userId="9bdc67c7f26cb1a6" providerId="LiveId" clId="{1EED83A3-21DA-403C-A607-0FAA2060DA33}" dt="2025-03-05T12:36:14.526" v="560" actId="962"/>
          <ac:picMkLst>
            <pc:docMk/>
            <pc:sldMk cId="976610940" sldId="653"/>
            <ac:picMk id="21" creationId="{F2E83D88-476E-9D4B-3D9A-3D6B6C1CE6AD}"/>
          </ac:picMkLst>
        </pc:picChg>
        <pc:picChg chg="mod ord">
          <ac:chgData name="Hongzong Li" userId="9bdc67c7f26cb1a6" providerId="LiveId" clId="{1EED83A3-21DA-403C-A607-0FAA2060DA33}" dt="2025-03-05T10:00:53.737" v="500" actId="1076"/>
          <ac:picMkLst>
            <pc:docMk/>
            <pc:sldMk cId="976610940" sldId="653"/>
            <ac:picMk id="24" creationId="{31E47E06-83D0-8C1D-3960-A453206C5157}"/>
          </ac:picMkLst>
        </pc:picChg>
      </pc:sldChg>
      <pc:sldChg chg="addSp delSp modSp add del mod">
        <pc:chgData name="Hongzong Li" userId="9bdc67c7f26cb1a6" providerId="LiveId" clId="{1EED83A3-21DA-403C-A607-0FAA2060DA33}" dt="2025-03-05T12:22:38.168" v="514" actId="47"/>
        <pc:sldMkLst>
          <pc:docMk/>
          <pc:sldMk cId="3274846025" sldId="654"/>
        </pc:sldMkLst>
      </pc:sldChg>
      <pc:sldChg chg="add del ord">
        <pc:chgData name="Hongzong Li" userId="9bdc67c7f26cb1a6" providerId="LiveId" clId="{1EED83A3-21DA-403C-A607-0FAA2060DA33}" dt="2025-03-05T12:22:37.292" v="513" actId="47"/>
        <pc:sldMkLst>
          <pc:docMk/>
          <pc:sldMk cId="98664541" sldId="655"/>
        </pc:sldMkLst>
      </pc:sldChg>
      <pc:sldChg chg="addSp delSp modSp add mod">
        <pc:chgData name="Hongzong Li" userId="9bdc67c7f26cb1a6" providerId="LiveId" clId="{1EED83A3-21DA-403C-A607-0FAA2060DA33}" dt="2025-03-05T13:29:02.451" v="1167" actId="14100"/>
        <pc:sldMkLst>
          <pc:docMk/>
          <pc:sldMk cId="3981949712" sldId="656"/>
        </pc:sldMkLst>
        <pc:spChg chg="add mod">
          <ac:chgData name="Hongzong Li" userId="9bdc67c7f26cb1a6" providerId="LiveId" clId="{1EED83A3-21DA-403C-A607-0FAA2060DA33}" dt="2025-03-05T13:28:54.970" v="1165" actId="1076"/>
          <ac:spMkLst>
            <pc:docMk/>
            <pc:sldMk cId="3981949712" sldId="656"/>
            <ac:spMk id="4" creationId="{A2E00F13-6118-47EA-D40F-C251A47F2989}"/>
          </ac:spMkLst>
        </pc:spChg>
        <pc:spChg chg="mod">
          <ac:chgData name="Hongzong Li" userId="9bdc67c7f26cb1a6" providerId="LiveId" clId="{1EED83A3-21DA-403C-A607-0FAA2060DA33}" dt="2025-03-05T08:37:48.284" v="75" actId="20577"/>
          <ac:spMkLst>
            <pc:docMk/>
            <pc:sldMk cId="3981949712" sldId="656"/>
            <ac:spMk id="6" creationId="{68FE192E-AC80-61BF-C7EE-8C3080004561}"/>
          </ac:spMkLst>
        </pc:spChg>
      </pc:sldChg>
      <pc:sldChg chg="addSp modSp add mod modNotesTx">
        <pc:chgData name="Hongzong Li" userId="9bdc67c7f26cb1a6" providerId="LiveId" clId="{1EED83A3-21DA-403C-A607-0FAA2060DA33}" dt="2025-03-05T14:18:24.558" v="1465"/>
        <pc:sldMkLst>
          <pc:docMk/>
          <pc:sldMk cId="443258453" sldId="657"/>
        </pc:sldMkLst>
        <pc:spChg chg="mod">
          <ac:chgData name="Hongzong Li" userId="9bdc67c7f26cb1a6" providerId="LiveId" clId="{1EED83A3-21DA-403C-A607-0FAA2060DA33}" dt="2025-03-05T08:44:23.003" v="92" actId="20577"/>
          <ac:spMkLst>
            <pc:docMk/>
            <pc:sldMk cId="443258453" sldId="657"/>
            <ac:spMk id="4" creationId="{0870ED6F-2AB8-D004-6417-49B242295A71}"/>
          </ac:spMkLst>
        </pc:spChg>
        <pc:picChg chg="add mod">
          <ac:chgData name="Hongzong Li" userId="9bdc67c7f26cb1a6" providerId="LiveId" clId="{1EED83A3-21DA-403C-A607-0FAA2060DA33}" dt="2025-03-05T14:18:07.997" v="1464" actId="1076"/>
          <ac:picMkLst>
            <pc:docMk/>
            <pc:sldMk cId="443258453" sldId="657"/>
            <ac:picMk id="7" creationId="{7C19C018-BC38-3E72-7712-5651DA54DD33}"/>
          </ac:picMkLst>
        </pc:picChg>
      </pc:sldChg>
      <pc:sldChg chg="delSp add del mod">
        <pc:chgData name="Hongzong Li" userId="9bdc67c7f26cb1a6" providerId="LiveId" clId="{1EED83A3-21DA-403C-A607-0FAA2060DA33}" dt="2025-03-05T12:53:56.784" v="717" actId="47"/>
        <pc:sldMkLst>
          <pc:docMk/>
          <pc:sldMk cId="2890613854" sldId="658"/>
        </pc:sldMkLst>
      </pc:sldChg>
      <pc:sldChg chg="addSp delSp modSp add mod modNotesTx">
        <pc:chgData name="Hongzong Li" userId="9bdc67c7f26cb1a6" providerId="LiveId" clId="{1EED83A3-21DA-403C-A607-0FAA2060DA33}" dt="2025-03-05T13:09:30.292" v="1016" actId="1076"/>
        <pc:sldMkLst>
          <pc:docMk/>
          <pc:sldMk cId="873412480" sldId="659"/>
        </pc:sldMkLst>
        <pc:spChg chg="add mod">
          <ac:chgData name="Hongzong Li" userId="9bdc67c7f26cb1a6" providerId="LiveId" clId="{1EED83A3-21DA-403C-A607-0FAA2060DA33}" dt="2025-03-05T12:51:02.301" v="701" actId="20577"/>
          <ac:spMkLst>
            <pc:docMk/>
            <pc:sldMk cId="873412480" sldId="659"/>
            <ac:spMk id="4" creationId="{2476487C-D184-D702-3492-058CA39EBD13}"/>
          </ac:spMkLst>
        </pc:spChg>
        <pc:spChg chg="mod">
          <ac:chgData name="Hongzong Li" userId="9bdc67c7f26cb1a6" providerId="LiveId" clId="{1EED83A3-21DA-403C-A607-0FAA2060DA33}" dt="2025-03-05T13:02:07.335" v="759"/>
          <ac:spMkLst>
            <pc:docMk/>
            <pc:sldMk cId="873412480" sldId="659"/>
            <ac:spMk id="7" creationId="{27F06D19-1455-49B0-82F5-A1628396CB03}"/>
          </ac:spMkLst>
        </pc:spChg>
        <pc:spChg chg="mod">
          <ac:chgData name="Hongzong Li" userId="9bdc67c7f26cb1a6" providerId="LiveId" clId="{1EED83A3-21DA-403C-A607-0FAA2060DA33}" dt="2025-03-05T13:02:07.335" v="760"/>
          <ac:spMkLst>
            <pc:docMk/>
            <pc:sldMk cId="873412480" sldId="659"/>
            <ac:spMk id="9" creationId="{DDD1E7A9-6421-4165-BC0B-9F278FF6E888}"/>
          </ac:spMkLst>
        </pc:spChg>
        <pc:spChg chg="add mod">
          <ac:chgData name="Hongzong Li" userId="9bdc67c7f26cb1a6" providerId="LiveId" clId="{1EED83A3-21DA-403C-A607-0FAA2060DA33}" dt="2025-03-05T13:02:19.585" v="791" actId="1035"/>
          <ac:spMkLst>
            <pc:docMk/>
            <pc:sldMk cId="873412480" sldId="659"/>
            <ac:spMk id="12" creationId="{D043E4BE-E8FA-05E0-9C69-373278823AF5}"/>
          </ac:spMkLst>
        </pc:spChg>
        <pc:spChg chg="add mod">
          <ac:chgData name="Hongzong Li" userId="9bdc67c7f26cb1a6" providerId="LiveId" clId="{1EED83A3-21DA-403C-A607-0FAA2060DA33}" dt="2025-03-05T13:02:19.585" v="791" actId="1035"/>
          <ac:spMkLst>
            <pc:docMk/>
            <pc:sldMk cId="873412480" sldId="659"/>
            <ac:spMk id="14" creationId="{F6F1CDF6-DC55-54BF-EEBE-ECA7BD98C5FB}"/>
          </ac:spMkLst>
        </pc:spChg>
        <pc:spChg chg="add mod">
          <ac:chgData name="Hongzong Li" userId="9bdc67c7f26cb1a6" providerId="LiveId" clId="{1EED83A3-21DA-403C-A607-0FAA2060DA33}" dt="2025-03-05T13:04:54.387" v="897" actId="1036"/>
          <ac:spMkLst>
            <pc:docMk/>
            <pc:sldMk cId="873412480" sldId="659"/>
            <ac:spMk id="16" creationId="{3B266697-6CCB-BA22-BC32-3BDA1531515A}"/>
          </ac:spMkLst>
        </pc:spChg>
        <pc:spChg chg="add mod">
          <ac:chgData name="Hongzong Li" userId="9bdc67c7f26cb1a6" providerId="LiveId" clId="{1EED83A3-21DA-403C-A607-0FAA2060DA33}" dt="2025-03-05T13:05:15.253" v="920" actId="1035"/>
          <ac:spMkLst>
            <pc:docMk/>
            <pc:sldMk cId="873412480" sldId="659"/>
            <ac:spMk id="20" creationId="{6FCD811E-1898-DAED-36D0-96213772BA36}"/>
          </ac:spMkLst>
        </pc:spChg>
        <pc:spChg chg="add mod">
          <ac:chgData name="Hongzong Li" userId="9bdc67c7f26cb1a6" providerId="LiveId" clId="{1EED83A3-21DA-403C-A607-0FAA2060DA33}" dt="2025-03-05T13:08:47.189" v="1004" actId="14100"/>
          <ac:spMkLst>
            <pc:docMk/>
            <pc:sldMk cId="873412480" sldId="659"/>
            <ac:spMk id="22" creationId="{312D90CA-8B82-7096-D738-58B5376A6800}"/>
          </ac:spMkLst>
        </pc:spChg>
        <pc:spChg chg="add mod">
          <ac:chgData name="Hongzong Li" userId="9bdc67c7f26cb1a6" providerId="LiveId" clId="{1EED83A3-21DA-403C-A607-0FAA2060DA33}" dt="2025-03-05T13:09:30.292" v="1016" actId="1076"/>
          <ac:spMkLst>
            <pc:docMk/>
            <pc:sldMk cId="873412480" sldId="659"/>
            <ac:spMk id="38" creationId="{DA7250D7-11AC-6D55-C931-5AE11BBCBD15}"/>
          </ac:spMkLst>
        </pc:spChg>
        <pc:picChg chg="mod ord">
          <ac:chgData name="Hongzong Li" userId="9bdc67c7f26cb1a6" providerId="LiveId" clId="{1EED83A3-21DA-403C-A607-0FAA2060DA33}" dt="2025-03-05T13:02:35.549" v="813" actId="1076"/>
          <ac:picMkLst>
            <pc:docMk/>
            <pc:sldMk cId="873412480" sldId="659"/>
            <ac:picMk id="25" creationId="{D280EBF8-C578-C3F0-F3DA-3931897EC4C5}"/>
          </ac:picMkLst>
        </pc:picChg>
        <pc:picChg chg="mod ord">
          <ac:chgData name="Hongzong Li" userId="9bdc67c7f26cb1a6" providerId="LiveId" clId="{1EED83A3-21DA-403C-A607-0FAA2060DA33}" dt="2025-03-05T13:03:11.021" v="832" actId="1076"/>
          <ac:picMkLst>
            <pc:docMk/>
            <pc:sldMk cId="873412480" sldId="659"/>
            <ac:picMk id="28" creationId="{D83C5480-4699-C4D6-A155-0CE9757863CA}"/>
          </ac:picMkLst>
        </pc:picChg>
        <pc:picChg chg="mod ord">
          <ac:chgData name="Hongzong Li" userId="9bdc67c7f26cb1a6" providerId="LiveId" clId="{1EED83A3-21DA-403C-A607-0FAA2060DA33}" dt="2025-03-05T13:04:06.292" v="866" actId="1076"/>
          <ac:picMkLst>
            <pc:docMk/>
            <pc:sldMk cId="873412480" sldId="659"/>
            <ac:picMk id="31" creationId="{D6DCA129-ADAA-F90D-D61B-DCC559F9C4DD}"/>
          </ac:picMkLst>
        </pc:picChg>
        <pc:picChg chg="mod ord">
          <ac:chgData name="Hongzong Li" userId="9bdc67c7f26cb1a6" providerId="LiveId" clId="{1EED83A3-21DA-403C-A607-0FAA2060DA33}" dt="2025-03-05T13:08:40.572" v="1002" actId="1076"/>
          <ac:picMkLst>
            <pc:docMk/>
            <pc:sldMk cId="873412480" sldId="659"/>
            <ac:picMk id="34" creationId="{3E341032-83B8-1029-601A-A1ED28BD822E}"/>
          </ac:picMkLst>
        </pc:picChg>
      </pc:sldChg>
      <pc:sldChg chg="addSp delSp add del mod">
        <pc:chgData name="Hongzong Li" userId="9bdc67c7f26cb1a6" providerId="LiveId" clId="{1EED83A3-21DA-403C-A607-0FAA2060DA33}" dt="2025-03-05T12:49:52.143" v="687" actId="47"/>
        <pc:sldMkLst>
          <pc:docMk/>
          <pc:sldMk cId="1856617354" sldId="660"/>
        </pc:sldMkLst>
      </pc:sldChg>
      <pc:sldChg chg="addSp delSp modSp add mod">
        <pc:chgData name="Hongzong Li" userId="9bdc67c7f26cb1a6" providerId="LiveId" clId="{1EED83A3-21DA-403C-A607-0FAA2060DA33}" dt="2025-03-05T12:50:27.878" v="697" actId="1076"/>
        <pc:sldMkLst>
          <pc:docMk/>
          <pc:sldMk cId="138222666" sldId="661"/>
        </pc:sldMkLst>
        <pc:spChg chg="mod">
          <ac:chgData name="Hongzong Li" userId="9bdc67c7f26cb1a6" providerId="LiveId" clId="{1EED83A3-21DA-403C-A607-0FAA2060DA33}" dt="2025-03-05T12:50:24.966" v="696" actId="1076"/>
          <ac:spMkLst>
            <pc:docMk/>
            <pc:sldMk cId="138222666" sldId="661"/>
            <ac:spMk id="7" creationId="{27F06D19-1455-49B0-82F5-A1628396CB03}"/>
          </ac:spMkLst>
        </pc:spChg>
        <pc:spChg chg="add mod">
          <ac:chgData name="Hongzong Li" userId="9bdc67c7f26cb1a6" providerId="LiveId" clId="{1EED83A3-21DA-403C-A607-0FAA2060DA33}" dt="2025-03-05T12:50:27.878" v="697" actId="1076"/>
          <ac:spMkLst>
            <pc:docMk/>
            <pc:sldMk cId="138222666" sldId="661"/>
            <ac:spMk id="8" creationId="{E70D8323-13C7-B7FC-5589-534417CFCD28}"/>
          </ac:spMkLst>
        </pc:spChg>
        <pc:spChg chg="mod">
          <ac:chgData name="Hongzong Li" userId="9bdc67c7f26cb1a6" providerId="LiveId" clId="{1EED83A3-21DA-403C-A607-0FAA2060DA33}" dt="2025-03-05T12:48:46.550" v="682" actId="1076"/>
          <ac:spMkLst>
            <pc:docMk/>
            <pc:sldMk cId="138222666" sldId="661"/>
            <ac:spMk id="9" creationId="{DDD1E7A9-6421-4165-BC0B-9F278FF6E888}"/>
          </ac:spMkLst>
        </pc:spChg>
        <pc:spChg chg="add mod">
          <ac:chgData name="Hongzong Li" userId="9bdc67c7f26cb1a6" providerId="LiveId" clId="{1EED83A3-21DA-403C-A607-0FAA2060DA33}" dt="2025-03-05T12:47:27.406" v="666" actId="20577"/>
          <ac:spMkLst>
            <pc:docMk/>
            <pc:sldMk cId="138222666" sldId="661"/>
            <ac:spMk id="12" creationId="{799FA981-66FF-D787-F64C-5467E1FCB157}"/>
          </ac:spMkLst>
        </pc:spChg>
        <pc:spChg chg="add mod">
          <ac:chgData name="Hongzong Li" userId="9bdc67c7f26cb1a6" providerId="LiveId" clId="{1EED83A3-21DA-403C-A607-0FAA2060DA33}" dt="2025-03-05T12:47:17.511" v="662" actId="14100"/>
          <ac:spMkLst>
            <pc:docMk/>
            <pc:sldMk cId="138222666" sldId="661"/>
            <ac:spMk id="19" creationId="{FD4A381A-BB43-24F4-734C-CBABF8909812}"/>
          </ac:spMkLst>
        </pc:spChg>
        <pc:spChg chg="add mod">
          <ac:chgData name="Hongzong Li" userId="9bdc67c7f26cb1a6" providerId="LiveId" clId="{1EED83A3-21DA-403C-A607-0FAA2060DA33}" dt="2025-03-05T12:48:22.966" v="678" actId="1076"/>
          <ac:spMkLst>
            <pc:docMk/>
            <pc:sldMk cId="138222666" sldId="661"/>
            <ac:spMk id="23" creationId="{22148F65-1427-5EBF-9207-4A5703F86D80}"/>
          </ac:spMkLst>
        </pc:spChg>
        <pc:spChg chg="add mod">
          <ac:chgData name="Hongzong Li" userId="9bdc67c7f26cb1a6" providerId="LiveId" clId="{1EED83A3-21DA-403C-A607-0FAA2060DA33}" dt="2025-03-05T12:48:00.951" v="671" actId="1076"/>
          <ac:spMkLst>
            <pc:docMk/>
            <pc:sldMk cId="138222666" sldId="661"/>
            <ac:spMk id="30" creationId="{C0BA26E4-5AEA-C6CF-87A4-FC9BF503C1E4}"/>
          </ac:spMkLst>
        </pc:spChg>
        <pc:spChg chg="add mod">
          <ac:chgData name="Hongzong Li" userId="9bdc67c7f26cb1a6" providerId="LiveId" clId="{1EED83A3-21DA-403C-A607-0FAA2060DA33}" dt="2025-03-05T12:48:31.022" v="679" actId="1076"/>
          <ac:spMkLst>
            <pc:docMk/>
            <pc:sldMk cId="138222666" sldId="661"/>
            <ac:spMk id="37" creationId="{A1E844B1-9EF2-AF12-CC76-30973EEF8223}"/>
          </ac:spMkLst>
        </pc:spChg>
        <pc:picChg chg="mod ord">
          <ac:chgData name="Hongzong Li" userId="9bdc67c7f26cb1a6" providerId="LiveId" clId="{1EED83A3-21DA-403C-A607-0FAA2060DA33}" dt="2025-03-05T12:47:32.175" v="667" actId="1076"/>
          <ac:picMkLst>
            <pc:docMk/>
            <pc:sldMk cId="138222666" sldId="661"/>
            <ac:picMk id="15" creationId="{9ECF4885-753E-E579-E8AA-0678CD4880F2}"/>
          </ac:picMkLst>
        </pc:picChg>
        <pc:picChg chg="mod ord">
          <ac:chgData name="Hongzong Li" userId="9bdc67c7f26cb1a6" providerId="LiveId" clId="{1EED83A3-21DA-403C-A607-0FAA2060DA33}" dt="2025-03-05T12:47:50.807" v="670" actId="1076"/>
          <ac:picMkLst>
            <pc:docMk/>
            <pc:sldMk cId="138222666" sldId="661"/>
            <ac:picMk id="26" creationId="{439CA6FD-0D4E-F29A-2C37-FF71C01F54FC}"/>
          </ac:picMkLst>
        </pc:picChg>
        <pc:picChg chg="mod ord">
          <ac:chgData name="Hongzong Li" userId="9bdc67c7f26cb1a6" providerId="LiveId" clId="{1EED83A3-21DA-403C-A607-0FAA2060DA33}" dt="2025-03-05T12:48:10.838" v="673" actId="1076"/>
          <ac:picMkLst>
            <pc:docMk/>
            <pc:sldMk cId="138222666" sldId="661"/>
            <ac:picMk id="33" creationId="{8C04C393-6D9A-0A96-8E6F-6FC7A7F7FBD0}"/>
          </ac:picMkLst>
        </pc:picChg>
      </pc:sldChg>
      <pc:sldChg chg="addSp delSp modSp add mod">
        <pc:chgData name="Hongzong Li" userId="9bdc67c7f26cb1a6" providerId="LiveId" clId="{1EED83A3-21DA-403C-A607-0FAA2060DA33}" dt="2025-03-05T14:37:54.081" v="1616" actId="962"/>
        <pc:sldMkLst>
          <pc:docMk/>
          <pc:sldMk cId="2321969957" sldId="663"/>
        </pc:sldMkLst>
        <pc:spChg chg="mod">
          <ac:chgData name="Hongzong Li" userId="9bdc67c7f26cb1a6" providerId="LiveId" clId="{1EED83A3-21DA-403C-A607-0FAA2060DA33}" dt="2025-03-05T14:30:43.633" v="1591" actId="1036"/>
          <ac:spMkLst>
            <pc:docMk/>
            <pc:sldMk cId="2321969957" sldId="663"/>
            <ac:spMk id="9" creationId="{EA97AC0B-7FB8-4DB4-A4FC-FF528BE41145}"/>
          </ac:spMkLst>
        </pc:spChg>
        <pc:spChg chg="add mod">
          <ac:chgData name="Hongzong Li" userId="9bdc67c7f26cb1a6" providerId="LiveId" clId="{1EED83A3-21DA-403C-A607-0FAA2060DA33}" dt="2025-03-05T14:30:57.636" v="1595" actId="1076"/>
          <ac:spMkLst>
            <pc:docMk/>
            <pc:sldMk cId="2321969957" sldId="663"/>
            <ac:spMk id="10" creationId="{5DB3FAC7-9806-3F4D-DC35-1B36BD59894F}"/>
          </ac:spMkLst>
        </pc:spChg>
        <pc:spChg chg="mod">
          <ac:chgData name="Hongzong Li" userId="9bdc67c7f26cb1a6" providerId="LiveId" clId="{1EED83A3-21DA-403C-A607-0FAA2060DA33}" dt="2025-03-05T14:30:38.777" v="1566" actId="1036"/>
          <ac:spMkLst>
            <pc:docMk/>
            <pc:sldMk cId="2321969957" sldId="663"/>
            <ac:spMk id="11" creationId="{35C83C3F-25F3-4391-9FDE-EAB6206450D2}"/>
          </ac:spMkLst>
        </pc:spChg>
        <pc:spChg chg="mod">
          <ac:chgData name="Hongzong Li" userId="9bdc67c7f26cb1a6" providerId="LiveId" clId="{1EED83A3-21DA-403C-A607-0FAA2060DA33}" dt="2025-03-05T14:30:23.710" v="1541" actId="21"/>
          <ac:spMkLst>
            <pc:docMk/>
            <pc:sldMk cId="2321969957" sldId="663"/>
            <ac:spMk id="12" creationId="{FA324539-2F03-7794-024B-59DFE0CEE9BD}"/>
          </ac:spMkLst>
        </pc:spChg>
        <pc:spChg chg="mod">
          <ac:chgData name="Hongzong Li" userId="9bdc67c7f26cb1a6" providerId="LiveId" clId="{1EED83A3-21DA-403C-A607-0FAA2060DA33}" dt="2025-03-05T14:30:38.777" v="1566" actId="1036"/>
          <ac:spMkLst>
            <pc:docMk/>
            <pc:sldMk cId="2321969957" sldId="663"/>
            <ac:spMk id="13" creationId="{5B1C8392-3DAE-4E84-8BCE-C9C71D6C56E9}"/>
          </ac:spMkLst>
        </pc:spChg>
        <pc:picChg chg="mod">
          <ac:chgData name="Hongzong Li" userId="9bdc67c7f26cb1a6" providerId="LiveId" clId="{1EED83A3-21DA-403C-A607-0FAA2060DA33}" dt="2025-03-05T14:30:43.633" v="1591" actId="1036"/>
          <ac:picMkLst>
            <pc:docMk/>
            <pc:sldMk cId="2321969957" sldId="663"/>
            <ac:picMk id="4" creationId="{78E9E1CD-54DF-4E0A-9473-4D2A0EF1679F}"/>
          </ac:picMkLst>
        </pc:picChg>
        <pc:picChg chg="mod ord">
          <ac:chgData name="Hongzong Li" userId="9bdc67c7f26cb1a6" providerId="LiveId" clId="{1EED83A3-21DA-403C-A607-0FAA2060DA33}" dt="2025-03-05T14:37:54.081" v="1616" actId="962"/>
          <ac:picMkLst>
            <pc:docMk/>
            <pc:sldMk cId="2321969957" sldId="663"/>
            <ac:picMk id="16" creationId="{2A2FD786-5147-E355-B325-F448D3FE28D9}"/>
          </ac:picMkLst>
        </pc:picChg>
      </pc:sldChg>
      <pc:sldChg chg="addSp delSp modSp add mod">
        <pc:chgData name="Hongzong Li" userId="9bdc67c7f26cb1a6" providerId="LiveId" clId="{1EED83A3-21DA-403C-A607-0FAA2060DA33}" dt="2025-03-05T14:38:14.463" v="1619" actId="21"/>
        <pc:sldMkLst>
          <pc:docMk/>
          <pc:sldMk cId="3474331064" sldId="664"/>
        </pc:sldMkLst>
        <pc:spChg chg="add mod">
          <ac:chgData name="Hongzong Li" userId="9bdc67c7f26cb1a6" providerId="LiveId" clId="{1EED83A3-21DA-403C-A607-0FAA2060DA33}" dt="2025-03-05T13:11:59.035" v="1022"/>
          <ac:spMkLst>
            <pc:docMk/>
            <pc:sldMk cId="3474331064" sldId="664"/>
            <ac:spMk id="7" creationId="{F59E862C-20DD-49B2-C0B8-F5F4951E33AB}"/>
          </ac:spMkLst>
        </pc:spChg>
        <pc:spChg chg="mod">
          <ac:chgData name="Hongzong Li" userId="9bdc67c7f26cb1a6" providerId="LiveId" clId="{1EED83A3-21DA-403C-A607-0FAA2060DA33}" dt="2025-03-05T13:13:05.468" v="1039" actId="1076"/>
          <ac:spMkLst>
            <pc:docMk/>
            <pc:sldMk cId="3474331064" sldId="664"/>
            <ac:spMk id="12" creationId="{FA324539-2F03-7794-024B-59DFE0CEE9BD}"/>
          </ac:spMkLst>
        </pc:spChg>
        <pc:spChg chg="mod">
          <ac:chgData name="Hongzong Li" userId="9bdc67c7f26cb1a6" providerId="LiveId" clId="{1EED83A3-21DA-403C-A607-0FAA2060DA33}" dt="2025-03-05T13:12:12.996" v="1026" actId="2711"/>
          <ac:spMkLst>
            <pc:docMk/>
            <pc:sldMk cId="3474331064" sldId="664"/>
            <ac:spMk id="13" creationId="{5B1C8392-3DAE-4E84-8BCE-C9C71D6C56E9}"/>
          </ac:spMkLst>
        </pc:spChg>
      </pc:sldChg>
      <pc:sldChg chg="addSp delSp modSp add mod">
        <pc:chgData name="Hongzong Li" userId="9bdc67c7f26cb1a6" providerId="LiveId" clId="{1EED83A3-21DA-403C-A607-0FAA2060DA33}" dt="2025-03-05T14:40:37.944" v="1732" actId="478"/>
        <pc:sldMkLst>
          <pc:docMk/>
          <pc:sldMk cId="1595162469" sldId="665"/>
        </pc:sldMkLst>
        <pc:spChg chg="add mod">
          <ac:chgData name="Hongzong Li" userId="9bdc67c7f26cb1a6" providerId="LiveId" clId="{1EED83A3-21DA-403C-A607-0FAA2060DA33}" dt="2025-03-05T13:12:02.442" v="1024"/>
          <ac:spMkLst>
            <pc:docMk/>
            <pc:sldMk cId="1595162469" sldId="665"/>
            <ac:spMk id="2" creationId="{ACF8C6AD-5B75-5DC7-94CF-54DA0D64D023}"/>
          </ac:spMkLst>
        </pc:spChg>
        <pc:spChg chg="add mod">
          <ac:chgData name="Hongzong Li" userId="9bdc67c7f26cb1a6" providerId="LiveId" clId="{1EED83A3-21DA-403C-A607-0FAA2060DA33}" dt="2025-03-05T13:13:09.640" v="1041"/>
          <ac:spMkLst>
            <pc:docMk/>
            <pc:sldMk cId="1595162469" sldId="665"/>
            <ac:spMk id="7" creationId="{A5DD1FDC-F2BD-6344-2E5B-BD16E9D1A774}"/>
          </ac:spMkLst>
        </pc:spChg>
        <pc:spChg chg="mod">
          <ac:chgData name="Hongzong Li" userId="9bdc67c7f26cb1a6" providerId="LiveId" clId="{1EED83A3-21DA-403C-A607-0FAA2060DA33}" dt="2025-03-05T13:12:07.283" v="1025" actId="2711"/>
          <ac:spMkLst>
            <pc:docMk/>
            <pc:sldMk cId="1595162469" sldId="665"/>
            <ac:spMk id="13" creationId="{5B1C8392-3DAE-4E84-8BCE-C9C71D6C56E9}"/>
          </ac:spMkLst>
        </pc:spChg>
        <pc:picChg chg="mod ord">
          <ac:chgData name="Hongzong Li" userId="9bdc67c7f26cb1a6" providerId="LiveId" clId="{1EED83A3-21DA-403C-A607-0FAA2060DA33}" dt="2025-03-05T14:38:50.074" v="1637" actId="962"/>
          <ac:picMkLst>
            <pc:docMk/>
            <pc:sldMk cId="1595162469" sldId="665"/>
            <ac:picMk id="15" creationId="{EFAB0EA1-A983-6C63-5F4C-5D95C3112063}"/>
          </ac:picMkLst>
        </pc:picChg>
      </pc:sldChg>
      <pc:sldChg chg="addSp delSp modSp add del mod">
        <pc:chgData name="Hongzong Li" userId="9bdc67c7f26cb1a6" providerId="LiveId" clId="{1EED83A3-21DA-403C-A607-0FAA2060DA33}" dt="2025-03-05T13:19:23.485" v="1066" actId="47"/>
        <pc:sldMkLst>
          <pc:docMk/>
          <pc:sldMk cId="3217079024" sldId="666"/>
        </pc:sldMkLst>
      </pc:sldChg>
      <pc:sldChg chg="addSp delSp modSp add mod">
        <pc:chgData name="Hongzong Li" userId="9bdc67c7f26cb1a6" providerId="LiveId" clId="{1EED83A3-21DA-403C-A607-0FAA2060DA33}" dt="2025-03-05T14:40:35.727" v="1731" actId="478"/>
        <pc:sldMkLst>
          <pc:docMk/>
          <pc:sldMk cId="2491191770" sldId="668"/>
        </pc:sldMkLst>
        <pc:spChg chg="add mod">
          <ac:chgData name="Hongzong Li" userId="9bdc67c7f26cb1a6" providerId="LiveId" clId="{1EED83A3-21DA-403C-A607-0FAA2060DA33}" dt="2025-03-05T13:13:12.805" v="1043"/>
          <ac:spMkLst>
            <pc:docMk/>
            <pc:sldMk cId="2491191770" sldId="668"/>
            <ac:spMk id="2" creationId="{1FC70D3B-9A37-DC06-EF73-E7075EDE8EC0}"/>
          </ac:spMkLst>
        </pc:spChg>
        <pc:spChg chg="mod">
          <ac:chgData name="Hongzong Li" userId="9bdc67c7f26cb1a6" providerId="LiveId" clId="{1EED83A3-21DA-403C-A607-0FAA2060DA33}" dt="2025-03-05T14:40:32.258" v="1729" actId="1035"/>
          <ac:spMkLst>
            <pc:docMk/>
            <pc:sldMk cId="2491191770" sldId="668"/>
            <ac:spMk id="11" creationId="{35C83C3F-25F3-4391-9FDE-EAB6206450D2}"/>
          </ac:spMkLst>
        </pc:spChg>
        <pc:spChg chg="add mod">
          <ac:chgData name="Hongzong Li" userId="9bdc67c7f26cb1a6" providerId="LiveId" clId="{1EED83A3-21DA-403C-A607-0FAA2060DA33}" dt="2025-03-05T14:40:29.775" v="1722" actId="1035"/>
          <ac:spMkLst>
            <pc:docMk/>
            <pc:sldMk cId="2491191770" sldId="668"/>
            <ac:spMk id="17" creationId="{01270747-D370-59B2-4D62-79948E37E600}"/>
          </ac:spMkLst>
        </pc:spChg>
        <pc:spChg chg="add mod">
          <ac:chgData name="Hongzong Li" userId="9bdc67c7f26cb1a6" providerId="LiveId" clId="{1EED83A3-21DA-403C-A607-0FAA2060DA33}" dt="2025-03-05T14:40:29.775" v="1722" actId="1035"/>
          <ac:spMkLst>
            <pc:docMk/>
            <pc:sldMk cId="2491191770" sldId="668"/>
            <ac:spMk id="19" creationId="{9069FD34-47FB-4B72-3898-50E8ED12AE76}"/>
          </ac:spMkLst>
        </pc:spChg>
        <pc:picChg chg="mod ord">
          <ac:chgData name="Hongzong Li" userId="9bdc67c7f26cb1a6" providerId="LiveId" clId="{1EED83A3-21DA-403C-A607-0FAA2060DA33}" dt="2025-03-05T14:40:29.775" v="1722" actId="1035"/>
          <ac:picMkLst>
            <pc:docMk/>
            <pc:sldMk cId="2491191770" sldId="668"/>
            <ac:picMk id="8" creationId="{C00B92CF-6780-16F3-B208-48ADE3F1C050}"/>
          </ac:picMkLst>
        </pc:picChg>
        <pc:picChg chg="mod ord">
          <ac:chgData name="Hongzong Li" userId="9bdc67c7f26cb1a6" providerId="LiveId" clId="{1EED83A3-21DA-403C-A607-0FAA2060DA33}" dt="2025-03-05T14:40:29.775" v="1722" actId="1035"/>
          <ac:picMkLst>
            <pc:docMk/>
            <pc:sldMk cId="2491191770" sldId="668"/>
            <ac:picMk id="13" creationId="{5ED16814-A801-F8A8-02F2-407E9BCCC947}"/>
          </ac:picMkLst>
        </pc:picChg>
      </pc:sldChg>
      <pc:sldChg chg="add del">
        <pc:chgData name="Hongzong Li" userId="9bdc67c7f26cb1a6" providerId="LiveId" clId="{1EED83A3-21DA-403C-A607-0FAA2060DA33}" dt="2025-03-05T13:13:49.175" v="1047" actId="47"/>
        <pc:sldMkLst>
          <pc:docMk/>
          <pc:sldMk cId="3921838277" sldId="669"/>
        </pc:sldMkLst>
      </pc:sldChg>
      <pc:sldChg chg="add del">
        <pc:chgData name="Hongzong Li" userId="9bdc67c7f26cb1a6" providerId="LiveId" clId="{1EED83A3-21DA-403C-A607-0FAA2060DA33}" dt="2025-03-05T13:16:08.073" v="1063" actId="47"/>
        <pc:sldMkLst>
          <pc:docMk/>
          <pc:sldMk cId="1072672579" sldId="670"/>
        </pc:sldMkLst>
      </pc:sldChg>
      <pc:sldChg chg="modSp add mod">
        <pc:chgData name="Hongzong Li" userId="9bdc67c7f26cb1a6" providerId="LiveId" clId="{1EED83A3-21DA-403C-A607-0FAA2060DA33}" dt="2025-03-05T13:24:30.877" v="1138" actId="13926"/>
        <pc:sldMkLst>
          <pc:docMk/>
          <pc:sldMk cId="2974165193" sldId="671"/>
        </pc:sldMkLst>
        <pc:spChg chg="mod">
          <ac:chgData name="Hongzong Li" userId="9bdc67c7f26cb1a6" providerId="LiveId" clId="{1EED83A3-21DA-403C-A607-0FAA2060DA33}" dt="2025-03-05T13:24:30.877" v="1138" actId="13926"/>
          <ac:spMkLst>
            <pc:docMk/>
            <pc:sldMk cId="2974165193" sldId="671"/>
            <ac:spMk id="2" creationId="{21F40387-E563-12DC-7CB2-3256CC120770}"/>
          </ac:spMkLst>
        </pc:spChg>
      </pc:sldChg>
      <pc:sldChg chg="add">
        <pc:chgData name="Hongzong Li" userId="9bdc67c7f26cb1a6" providerId="LiveId" clId="{1EED83A3-21DA-403C-A607-0FAA2060DA33}" dt="2025-03-05T11:42:36.728" v="510"/>
        <pc:sldMkLst>
          <pc:docMk/>
          <pc:sldMk cId="1048217701" sldId="672"/>
        </pc:sldMkLst>
      </pc:sldChg>
      <pc:sldChg chg="add">
        <pc:chgData name="Hongzong Li" userId="9bdc67c7f26cb1a6" providerId="LiveId" clId="{1EED83A3-21DA-403C-A607-0FAA2060DA33}" dt="2025-03-05T11:42:36.728" v="510"/>
        <pc:sldMkLst>
          <pc:docMk/>
          <pc:sldMk cId="1328364027" sldId="673"/>
        </pc:sldMkLst>
      </pc:sldChg>
      <pc:sldChg chg="modSp add mod">
        <pc:chgData name="Hongzong Li" userId="9bdc67c7f26cb1a6" providerId="LiveId" clId="{1EED83A3-21DA-403C-A607-0FAA2060DA33}" dt="2025-03-05T14:22:04.301" v="1511" actId="20577"/>
        <pc:sldMkLst>
          <pc:docMk/>
          <pc:sldMk cId="1832501711" sldId="674"/>
        </pc:sldMkLst>
        <pc:spChg chg="mod">
          <ac:chgData name="Hongzong Li" userId="9bdc67c7f26cb1a6" providerId="LiveId" clId="{1EED83A3-21DA-403C-A607-0FAA2060DA33}" dt="2025-03-05T14:22:04.301" v="1511" actId="20577"/>
          <ac:spMkLst>
            <pc:docMk/>
            <pc:sldMk cId="1832501711" sldId="674"/>
            <ac:spMk id="11" creationId="{F4086BD0-58EC-4D0A-91E9-5401E9C44E1D}"/>
          </ac:spMkLst>
        </pc:spChg>
        <pc:spChg chg="mod">
          <ac:chgData name="Hongzong Li" userId="9bdc67c7f26cb1a6" providerId="LiveId" clId="{1EED83A3-21DA-403C-A607-0FAA2060DA33}" dt="2025-03-05T14:21:15.013" v="1477" actId="1076"/>
          <ac:spMkLst>
            <pc:docMk/>
            <pc:sldMk cId="1832501711" sldId="674"/>
            <ac:spMk id="12" creationId="{298B28D8-571F-45BD-BD51-E42BF88D15B0}"/>
          </ac:spMkLst>
        </pc:spChg>
        <pc:spChg chg="mod">
          <ac:chgData name="Hongzong Li" userId="9bdc67c7f26cb1a6" providerId="LiveId" clId="{1EED83A3-21DA-403C-A607-0FAA2060DA33}" dt="2025-03-05T14:21:15.013" v="1477" actId="1076"/>
          <ac:spMkLst>
            <pc:docMk/>
            <pc:sldMk cId="1832501711" sldId="674"/>
            <ac:spMk id="14" creationId="{ED272F44-235F-4AED-8307-9C23BCBD2484}"/>
          </ac:spMkLst>
        </pc:spChg>
      </pc:sldChg>
      <pc:sldChg chg="addSp delSp modSp add mod">
        <pc:chgData name="Hongzong Li" userId="9bdc67c7f26cb1a6" providerId="LiveId" clId="{1EED83A3-21DA-403C-A607-0FAA2060DA33}" dt="2025-03-05T13:49:24.209" v="1258" actId="1076"/>
        <pc:sldMkLst>
          <pc:docMk/>
          <pc:sldMk cId="3291445458" sldId="675"/>
        </pc:sldMkLst>
        <pc:spChg chg="add mod">
          <ac:chgData name="Hongzong Li" userId="9bdc67c7f26cb1a6" providerId="LiveId" clId="{1EED83A3-21DA-403C-A607-0FAA2060DA33}" dt="2025-03-05T13:45:58.958" v="1190" actId="207"/>
          <ac:spMkLst>
            <pc:docMk/>
            <pc:sldMk cId="3291445458" sldId="675"/>
            <ac:spMk id="8" creationId="{23F9E180-7BAA-0B45-02F6-F7DDE1D047EC}"/>
          </ac:spMkLst>
        </pc:spChg>
        <pc:spChg chg="add mod">
          <ac:chgData name="Hongzong Li" userId="9bdc67c7f26cb1a6" providerId="LiveId" clId="{1EED83A3-21DA-403C-A607-0FAA2060DA33}" dt="2025-03-05T13:46:17.345" v="1193" actId="1076"/>
          <ac:spMkLst>
            <pc:docMk/>
            <pc:sldMk cId="3291445458" sldId="675"/>
            <ac:spMk id="15" creationId="{A031B4FF-B84E-FB6F-F30E-F19269BB34FC}"/>
          </ac:spMkLst>
        </pc:spChg>
        <pc:picChg chg="mod ord">
          <ac:chgData name="Hongzong Li" userId="9bdc67c7f26cb1a6" providerId="LiveId" clId="{1EED83A3-21DA-403C-A607-0FAA2060DA33}" dt="2025-03-05T13:47:33.352" v="1215" actId="1076"/>
          <ac:picMkLst>
            <pc:docMk/>
            <pc:sldMk cId="3291445458" sldId="675"/>
            <ac:picMk id="21" creationId="{FBD5C0EB-0296-C245-323E-0F7BD9AC5059}"/>
          </ac:picMkLst>
        </pc:picChg>
        <pc:picChg chg="mod ord">
          <ac:chgData name="Hongzong Li" userId="9bdc67c7f26cb1a6" providerId="LiveId" clId="{1EED83A3-21DA-403C-A607-0FAA2060DA33}" dt="2025-03-05T13:49:24.209" v="1258" actId="1076"/>
          <ac:picMkLst>
            <pc:docMk/>
            <pc:sldMk cId="3291445458" sldId="675"/>
            <ac:picMk id="28" creationId="{CA53A9DC-C39E-8748-3A28-7316F64E87C2}"/>
          </ac:picMkLst>
        </pc:picChg>
        <pc:picChg chg="mod">
          <ac:chgData name="Hongzong Li" userId="9bdc67c7f26cb1a6" providerId="LiveId" clId="{1EED83A3-21DA-403C-A607-0FAA2060DA33}" dt="2025-03-05T13:49:08.559" v="1255" actId="1076"/>
          <ac:picMkLst>
            <pc:docMk/>
            <pc:sldMk cId="3291445458" sldId="675"/>
            <ac:picMk id="2050" creationId="{BD4C443D-2C26-C8EE-D94A-9B91B384ECF5}"/>
          </ac:picMkLst>
        </pc:picChg>
        <pc:cxnChg chg="add mod ord">
          <ac:chgData name="Hongzong Li" userId="9bdc67c7f26cb1a6" providerId="LiveId" clId="{1EED83A3-21DA-403C-A607-0FAA2060DA33}" dt="2025-03-05T13:49:14.831" v="1256" actId="14100"/>
          <ac:cxnSpMkLst>
            <pc:docMk/>
            <pc:sldMk cId="3291445458" sldId="675"/>
            <ac:cxnSpMk id="13" creationId="{956F1995-B79A-EBBF-3F0E-E0823A2851C3}"/>
          </ac:cxnSpMkLst>
        </pc:cxnChg>
        <pc:cxnChg chg="add mod">
          <ac:chgData name="Hongzong Li" userId="9bdc67c7f26cb1a6" providerId="LiveId" clId="{1EED83A3-21DA-403C-A607-0FAA2060DA33}" dt="2025-03-05T13:49:19.185" v="1257" actId="14100"/>
          <ac:cxnSpMkLst>
            <pc:docMk/>
            <pc:sldMk cId="3291445458" sldId="675"/>
            <ac:cxnSpMk id="16" creationId="{EA4ED47C-1E31-2ECF-94E3-68DBE7838D3C}"/>
          </ac:cxnSpMkLst>
        </pc:cxnChg>
      </pc:sldChg>
      <pc:sldChg chg="addSp delSp modSp add mod modNotesTx">
        <pc:chgData name="Hongzong Li" userId="9bdc67c7f26cb1a6" providerId="LiveId" clId="{1EED83A3-21DA-403C-A607-0FAA2060DA33}" dt="2025-03-05T13:52:10.354" v="1296" actId="20577"/>
        <pc:sldMkLst>
          <pc:docMk/>
          <pc:sldMk cId="84439137" sldId="676"/>
        </pc:sldMkLst>
        <pc:spChg chg="add mod">
          <ac:chgData name="Hongzong Li" userId="9bdc67c7f26cb1a6" providerId="LiveId" clId="{1EED83A3-21DA-403C-A607-0FAA2060DA33}" dt="2025-03-05T13:51:26.726" v="1269" actId="6549"/>
          <ac:spMkLst>
            <pc:docMk/>
            <pc:sldMk cId="84439137" sldId="676"/>
            <ac:spMk id="2" creationId="{584B3233-5742-4BDB-5F0D-2BED8760A2D6}"/>
          </ac:spMkLst>
        </pc:spChg>
        <pc:picChg chg="mod ord">
          <ac:chgData name="Hongzong Li" userId="9bdc67c7f26cb1a6" providerId="LiveId" clId="{1EED83A3-21DA-403C-A607-0FAA2060DA33}" dt="2025-03-05T13:51:45.432" v="1286" actId="1076"/>
          <ac:picMkLst>
            <pc:docMk/>
            <pc:sldMk cId="84439137" sldId="676"/>
            <ac:picMk id="13" creationId="{13F89839-06F8-5F15-B1FE-7E7632A51A71}"/>
          </ac:picMkLst>
        </pc:picChg>
        <pc:picChg chg="mod">
          <ac:chgData name="Hongzong Li" userId="9bdc67c7f26cb1a6" providerId="LiveId" clId="{1EED83A3-21DA-403C-A607-0FAA2060DA33}" dt="2025-03-05T13:49:31.720" v="1259" actId="1076"/>
          <ac:picMkLst>
            <pc:docMk/>
            <pc:sldMk cId="84439137" sldId="676"/>
            <ac:picMk id="2050" creationId="{E0473396-850D-CF64-275E-D3132FD03B07}"/>
          </ac:picMkLst>
        </pc:picChg>
        <pc:cxnChg chg="add mod">
          <ac:chgData name="Hongzong Li" userId="9bdc67c7f26cb1a6" providerId="LiveId" clId="{1EED83A3-21DA-403C-A607-0FAA2060DA33}" dt="2025-03-05T13:51:10.224" v="1265" actId="14100"/>
          <ac:cxnSpMkLst>
            <pc:docMk/>
            <pc:sldMk cId="84439137" sldId="676"/>
            <ac:cxnSpMk id="8" creationId="{F04A6E5D-18B1-6087-5641-3B2EF02F8261}"/>
          </ac:cxnSpMkLst>
        </pc:cxnChg>
      </pc:sldChg>
      <pc:sldChg chg="addSp delSp modSp add mod ord">
        <pc:chgData name="Hongzong Li" userId="9bdc67c7f26cb1a6" providerId="LiveId" clId="{1EED83A3-21DA-403C-A607-0FAA2060DA33}" dt="2025-03-05T14:06:54.238" v="1461" actId="14100"/>
        <pc:sldMkLst>
          <pc:docMk/>
          <pc:sldMk cId="2360759244" sldId="677"/>
        </pc:sldMkLst>
        <pc:spChg chg="mod">
          <ac:chgData name="Hongzong Li" userId="9bdc67c7f26cb1a6" providerId="LiveId" clId="{1EED83A3-21DA-403C-A607-0FAA2060DA33}" dt="2025-03-05T14:03:20.951" v="1373" actId="1076"/>
          <ac:spMkLst>
            <pc:docMk/>
            <pc:sldMk cId="2360759244" sldId="677"/>
            <ac:spMk id="4" creationId="{DF6B0BCD-8A33-10D7-DD2F-1F5C0630BBB8}"/>
          </ac:spMkLst>
        </pc:spChg>
        <pc:spChg chg="add mod">
          <ac:chgData name="Hongzong Li" userId="9bdc67c7f26cb1a6" providerId="LiveId" clId="{1EED83A3-21DA-403C-A607-0FAA2060DA33}" dt="2025-03-05T14:03:24.334" v="1374" actId="1076"/>
          <ac:spMkLst>
            <pc:docMk/>
            <pc:sldMk cId="2360759244" sldId="677"/>
            <ac:spMk id="8" creationId="{022933A9-F8F3-8271-A2DD-259B8B108E5C}"/>
          </ac:spMkLst>
        </pc:spChg>
        <pc:spChg chg="add mod">
          <ac:chgData name="Hongzong Li" userId="9bdc67c7f26cb1a6" providerId="LiveId" clId="{1EED83A3-21DA-403C-A607-0FAA2060DA33}" dt="2025-03-05T14:01:37.692" v="1350" actId="1582"/>
          <ac:spMkLst>
            <pc:docMk/>
            <pc:sldMk cId="2360759244" sldId="677"/>
            <ac:spMk id="12" creationId="{EC80B6BB-5C6B-952C-4ED9-B2468AD339B9}"/>
          </ac:spMkLst>
        </pc:spChg>
        <pc:spChg chg="add mod">
          <ac:chgData name="Hongzong Li" userId="9bdc67c7f26cb1a6" providerId="LiveId" clId="{1EED83A3-21DA-403C-A607-0FAA2060DA33}" dt="2025-03-05T14:01:44.239" v="1353" actId="14100"/>
          <ac:spMkLst>
            <pc:docMk/>
            <pc:sldMk cId="2360759244" sldId="677"/>
            <ac:spMk id="13" creationId="{9A8D6A90-D68B-5DF9-C23E-1787D366073F}"/>
          </ac:spMkLst>
        </pc:spChg>
        <pc:spChg chg="add mod">
          <ac:chgData name="Hongzong Li" userId="9bdc67c7f26cb1a6" providerId="LiveId" clId="{1EED83A3-21DA-403C-A607-0FAA2060DA33}" dt="2025-03-05T14:06:20.980" v="1457" actId="20577"/>
          <ac:spMkLst>
            <pc:docMk/>
            <pc:sldMk cId="2360759244" sldId="677"/>
            <ac:spMk id="23" creationId="{68244C60-1A18-F977-8CFF-E41183E8C661}"/>
          </ac:spMkLst>
        </pc:spChg>
        <pc:picChg chg="mod ord">
          <ac:chgData name="Hongzong Li" userId="9bdc67c7f26cb1a6" providerId="LiveId" clId="{1EED83A3-21DA-403C-A607-0FAA2060DA33}" dt="2025-03-05T14:06:16.269" v="1454" actId="1076"/>
          <ac:picMkLst>
            <pc:docMk/>
            <pc:sldMk cId="2360759244" sldId="677"/>
            <ac:picMk id="28" creationId="{4F39EA6E-06AD-1DE6-60E5-7C41C6FC99D4}"/>
          </ac:picMkLst>
        </pc:picChg>
        <pc:picChg chg="mod ord">
          <ac:chgData name="Hongzong Li" userId="9bdc67c7f26cb1a6" providerId="LiveId" clId="{1EED83A3-21DA-403C-A607-0FAA2060DA33}" dt="2025-03-05T14:06:26.526" v="1458" actId="1076"/>
          <ac:picMkLst>
            <pc:docMk/>
            <pc:sldMk cId="2360759244" sldId="677"/>
            <ac:picMk id="31" creationId="{CCF40043-22A9-067B-CEE1-4AD420BADBDD}"/>
          </ac:picMkLst>
        </pc:picChg>
        <pc:picChg chg="mod ord">
          <ac:chgData name="Hongzong Li" userId="9bdc67c7f26cb1a6" providerId="LiveId" clId="{1EED83A3-21DA-403C-A607-0FAA2060DA33}" dt="2025-03-05T14:06:35.527" v="1459" actId="1076"/>
          <ac:picMkLst>
            <pc:docMk/>
            <pc:sldMk cId="2360759244" sldId="677"/>
            <ac:picMk id="34" creationId="{8374BDBC-D987-D0ED-3F20-27344C9C4C25}"/>
          </ac:picMkLst>
        </pc:picChg>
        <pc:cxnChg chg="add mod">
          <ac:chgData name="Hongzong Li" userId="9bdc67c7f26cb1a6" providerId="LiveId" clId="{1EED83A3-21DA-403C-A607-0FAA2060DA33}" dt="2025-03-05T14:06:48.878" v="1460" actId="14100"/>
          <ac:cxnSpMkLst>
            <pc:docMk/>
            <pc:sldMk cId="2360759244" sldId="677"/>
            <ac:cxnSpMk id="14" creationId="{CEBFF0D4-62A4-D7FB-0EFA-D5907E21C2E1}"/>
          </ac:cxnSpMkLst>
        </pc:cxnChg>
        <pc:cxnChg chg="add mod">
          <ac:chgData name="Hongzong Li" userId="9bdc67c7f26cb1a6" providerId="LiveId" clId="{1EED83A3-21DA-403C-A607-0FAA2060DA33}" dt="2025-03-05T14:06:54.238" v="1461" actId="14100"/>
          <ac:cxnSpMkLst>
            <pc:docMk/>
            <pc:sldMk cId="2360759244" sldId="677"/>
            <ac:cxnSpMk id="19" creationId="{8379800B-B9C9-C037-BF73-84BA072B4A3A}"/>
          </ac:cxnSpMkLst>
        </pc:cxnChg>
      </pc:sldChg>
      <pc:sldChg chg="add del">
        <pc:chgData name="Hongzong Li" userId="9bdc67c7f26cb1a6" providerId="LiveId" clId="{1EED83A3-21DA-403C-A607-0FAA2060DA33}" dt="2025-03-05T13:49:34.855" v="1260" actId="47"/>
        <pc:sldMkLst>
          <pc:docMk/>
          <pc:sldMk cId="3635841818" sldId="677"/>
        </pc:sldMkLst>
      </pc:sldChg>
      <pc:sldChg chg="add del">
        <pc:chgData name="Hongzong Li" userId="9bdc67c7f26cb1a6" providerId="LiveId" clId="{1EED83A3-21DA-403C-A607-0FAA2060DA33}" dt="2025-03-05T14:07:17.109" v="1462" actId="47"/>
        <pc:sldMkLst>
          <pc:docMk/>
          <pc:sldMk cId="1843087834" sldId="678"/>
        </pc:sldMkLst>
      </pc:sldChg>
      <pc:sldChg chg="add del">
        <pc:chgData name="Hongzong Li" userId="9bdc67c7f26cb1a6" providerId="LiveId" clId="{1EED83A3-21DA-403C-A607-0FAA2060DA33}" dt="2025-03-05T13:49:35.580" v="1261" actId="47"/>
        <pc:sldMkLst>
          <pc:docMk/>
          <pc:sldMk cId="2268214753" sldId="678"/>
        </pc:sldMkLst>
      </pc:sldChg>
      <pc:sldChg chg="del">
        <pc:chgData name="Hongzong Li" userId="9bdc67c7f26cb1a6" providerId="LiveId" clId="{1EED83A3-21DA-403C-A607-0FAA2060DA33}" dt="2025-03-07T06:29:19.621" v="1733" actId="47"/>
        <pc:sldMkLst>
          <pc:docMk/>
          <pc:sldMk cId="3371152773" sldId="680"/>
        </pc:sldMkLst>
      </pc:sldChg>
    </pc:docChg>
  </pc:docChgLst>
  <pc:docChgLst>
    <pc:chgData name="Hongzong Li" userId="9bdc67c7f26cb1a6" providerId="LiveId" clId="{FCCE1AC1-7D58-4EA8-9AB4-704F4CCD6B0F}"/>
    <pc:docChg chg="undo custSel modSld">
      <pc:chgData name="Hongzong Li" userId="9bdc67c7f26cb1a6" providerId="LiveId" clId="{FCCE1AC1-7D58-4EA8-9AB4-704F4CCD6B0F}" dt="2025-01-22T09:57:00.766" v="14" actId="20577"/>
      <pc:docMkLst>
        <pc:docMk/>
      </pc:docMkLst>
      <pc:sldChg chg="modSp mod">
        <pc:chgData name="Hongzong Li" userId="9bdc67c7f26cb1a6" providerId="LiveId" clId="{FCCE1AC1-7D58-4EA8-9AB4-704F4CCD6B0F}" dt="2025-01-22T09:57:00.766" v="14" actId="20577"/>
        <pc:sldMkLst>
          <pc:docMk/>
          <pc:sldMk cId="1615307222" sldId="390"/>
        </pc:sldMkLst>
      </pc:sldChg>
    </pc:docChg>
  </pc:docChgLst>
  <pc:docChgLst>
    <pc:chgData name="LI Hongzong" userId="ac49958b-b655-4fa4-b837-6f946156a7c8" providerId="ADAL" clId="{DE75A02E-0D7A-4F0F-8C61-7474C9E7CD4C}"/>
    <pc:docChg chg="undo custSel addSld delSld modSld sldOrd">
      <pc:chgData name="LI Hongzong" userId="ac49958b-b655-4fa4-b837-6f946156a7c8" providerId="ADAL" clId="{DE75A02E-0D7A-4F0F-8C61-7474C9E7CD4C}" dt="2024-08-28T06:18:38.966" v="915" actId="6549"/>
      <pc:docMkLst>
        <pc:docMk/>
      </pc:docMkLst>
      <pc:sldChg chg="del">
        <pc:chgData name="LI Hongzong" userId="ac49958b-b655-4fa4-b837-6f946156a7c8" providerId="ADAL" clId="{DE75A02E-0D7A-4F0F-8C61-7474C9E7CD4C}" dt="2024-08-27T13:09:55.424" v="433" actId="47"/>
        <pc:sldMkLst>
          <pc:docMk/>
          <pc:sldMk cId="1622074852" sldId="424"/>
        </pc:sldMkLst>
      </pc:sldChg>
      <pc:sldChg chg="del">
        <pc:chgData name="LI Hongzong" userId="ac49958b-b655-4fa4-b837-6f946156a7c8" providerId="ADAL" clId="{DE75A02E-0D7A-4F0F-8C61-7474C9E7CD4C}" dt="2024-08-27T13:09:55.424" v="433" actId="47"/>
        <pc:sldMkLst>
          <pc:docMk/>
          <pc:sldMk cId="2293026267" sldId="426"/>
        </pc:sldMkLst>
      </pc:sldChg>
      <pc:sldChg chg="del">
        <pc:chgData name="LI Hongzong" userId="ac49958b-b655-4fa4-b837-6f946156a7c8" providerId="ADAL" clId="{DE75A02E-0D7A-4F0F-8C61-7474C9E7CD4C}" dt="2024-08-27T13:09:55.424" v="433" actId="47"/>
        <pc:sldMkLst>
          <pc:docMk/>
          <pc:sldMk cId="3370124366" sldId="427"/>
        </pc:sldMkLst>
      </pc:sldChg>
      <pc:sldChg chg="del">
        <pc:chgData name="LI Hongzong" userId="ac49958b-b655-4fa4-b837-6f946156a7c8" providerId="ADAL" clId="{DE75A02E-0D7A-4F0F-8C61-7474C9E7CD4C}" dt="2024-08-27T13:09:55.424" v="433" actId="47"/>
        <pc:sldMkLst>
          <pc:docMk/>
          <pc:sldMk cId="720648259" sldId="472"/>
        </pc:sldMkLst>
      </pc:sldChg>
      <pc:sldChg chg="delSp modSp mod">
        <pc:chgData name="LI Hongzong" userId="ac49958b-b655-4fa4-b837-6f946156a7c8" providerId="ADAL" clId="{DE75A02E-0D7A-4F0F-8C61-7474C9E7CD4C}" dt="2024-08-27T14:26:15.944" v="887" actId="6549"/>
        <pc:sldMkLst>
          <pc:docMk/>
          <pc:sldMk cId="2811745174" sldId="487"/>
        </pc:sldMkLst>
      </pc:sldChg>
      <pc:sldChg chg="del">
        <pc:chgData name="LI Hongzong" userId="ac49958b-b655-4fa4-b837-6f946156a7c8" providerId="ADAL" clId="{DE75A02E-0D7A-4F0F-8C61-7474C9E7CD4C}" dt="2024-08-27T13:11:18.609" v="445" actId="47"/>
        <pc:sldMkLst>
          <pc:docMk/>
          <pc:sldMk cId="102603270" sldId="488"/>
        </pc:sldMkLst>
      </pc:sldChg>
      <pc:sldChg chg="del">
        <pc:chgData name="LI Hongzong" userId="ac49958b-b655-4fa4-b837-6f946156a7c8" providerId="ADAL" clId="{DE75A02E-0D7A-4F0F-8C61-7474C9E7CD4C}" dt="2024-08-27T13:11:18.609" v="445" actId="47"/>
        <pc:sldMkLst>
          <pc:docMk/>
          <pc:sldMk cId="202371462" sldId="491"/>
        </pc:sldMkLst>
      </pc:sldChg>
      <pc:sldChg chg="del">
        <pc:chgData name="LI Hongzong" userId="ac49958b-b655-4fa4-b837-6f946156a7c8" providerId="ADAL" clId="{DE75A02E-0D7A-4F0F-8C61-7474C9E7CD4C}" dt="2024-08-27T13:09:55.424" v="433" actId="47"/>
        <pc:sldMkLst>
          <pc:docMk/>
          <pc:sldMk cId="1752405181" sldId="496"/>
        </pc:sldMkLst>
      </pc:sldChg>
      <pc:sldChg chg="del">
        <pc:chgData name="LI Hongzong" userId="ac49958b-b655-4fa4-b837-6f946156a7c8" providerId="ADAL" clId="{DE75A02E-0D7A-4F0F-8C61-7474C9E7CD4C}" dt="2024-08-27T13:09:55.424" v="433" actId="47"/>
        <pc:sldMkLst>
          <pc:docMk/>
          <pc:sldMk cId="2845975111" sldId="497"/>
        </pc:sldMkLst>
      </pc:sldChg>
      <pc:sldChg chg="del">
        <pc:chgData name="LI Hongzong" userId="ac49958b-b655-4fa4-b837-6f946156a7c8" providerId="ADAL" clId="{DE75A02E-0D7A-4F0F-8C61-7474C9E7CD4C}" dt="2024-08-27T13:09:55.424" v="433" actId="47"/>
        <pc:sldMkLst>
          <pc:docMk/>
          <pc:sldMk cId="796727664" sldId="498"/>
        </pc:sldMkLst>
      </pc:sldChg>
      <pc:sldChg chg="del">
        <pc:chgData name="LI Hongzong" userId="ac49958b-b655-4fa4-b837-6f946156a7c8" providerId="ADAL" clId="{DE75A02E-0D7A-4F0F-8C61-7474C9E7CD4C}" dt="2024-08-27T13:09:55.424" v="433" actId="47"/>
        <pc:sldMkLst>
          <pc:docMk/>
          <pc:sldMk cId="30619265" sldId="499"/>
        </pc:sldMkLst>
      </pc:sldChg>
      <pc:sldChg chg="del">
        <pc:chgData name="LI Hongzong" userId="ac49958b-b655-4fa4-b837-6f946156a7c8" providerId="ADAL" clId="{DE75A02E-0D7A-4F0F-8C61-7474C9E7CD4C}" dt="2024-08-27T13:09:55.424" v="433" actId="47"/>
        <pc:sldMkLst>
          <pc:docMk/>
          <pc:sldMk cId="2369451619" sldId="500"/>
        </pc:sldMkLst>
      </pc:sldChg>
      <pc:sldChg chg="del">
        <pc:chgData name="LI Hongzong" userId="ac49958b-b655-4fa4-b837-6f946156a7c8" providerId="ADAL" clId="{DE75A02E-0D7A-4F0F-8C61-7474C9E7CD4C}" dt="2024-08-27T13:09:55.424" v="433" actId="47"/>
        <pc:sldMkLst>
          <pc:docMk/>
          <pc:sldMk cId="3667704221" sldId="501"/>
        </pc:sldMkLst>
      </pc:sldChg>
      <pc:sldChg chg="del">
        <pc:chgData name="LI Hongzong" userId="ac49958b-b655-4fa4-b837-6f946156a7c8" providerId="ADAL" clId="{DE75A02E-0D7A-4F0F-8C61-7474C9E7CD4C}" dt="2024-08-27T13:09:55.424" v="433" actId="47"/>
        <pc:sldMkLst>
          <pc:docMk/>
          <pc:sldMk cId="4222242206" sldId="502"/>
        </pc:sldMkLst>
      </pc:sldChg>
      <pc:sldChg chg="del">
        <pc:chgData name="LI Hongzong" userId="ac49958b-b655-4fa4-b837-6f946156a7c8" providerId="ADAL" clId="{DE75A02E-0D7A-4F0F-8C61-7474C9E7CD4C}" dt="2024-08-27T13:09:55.424" v="433" actId="47"/>
        <pc:sldMkLst>
          <pc:docMk/>
          <pc:sldMk cId="1065434339" sldId="503"/>
        </pc:sldMkLst>
      </pc:sldChg>
      <pc:sldChg chg="del">
        <pc:chgData name="LI Hongzong" userId="ac49958b-b655-4fa4-b837-6f946156a7c8" providerId="ADAL" clId="{DE75A02E-0D7A-4F0F-8C61-7474C9E7CD4C}" dt="2024-08-27T13:09:55.424" v="433" actId="47"/>
        <pc:sldMkLst>
          <pc:docMk/>
          <pc:sldMk cId="4094151586" sldId="504"/>
        </pc:sldMkLst>
      </pc:sldChg>
      <pc:sldChg chg="del">
        <pc:chgData name="LI Hongzong" userId="ac49958b-b655-4fa4-b837-6f946156a7c8" providerId="ADAL" clId="{DE75A02E-0D7A-4F0F-8C61-7474C9E7CD4C}" dt="2024-08-27T13:09:55.424" v="433" actId="47"/>
        <pc:sldMkLst>
          <pc:docMk/>
          <pc:sldMk cId="774677346" sldId="505"/>
        </pc:sldMkLst>
      </pc:sldChg>
      <pc:sldChg chg="del">
        <pc:chgData name="LI Hongzong" userId="ac49958b-b655-4fa4-b837-6f946156a7c8" providerId="ADAL" clId="{DE75A02E-0D7A-4F0F-8C61-7474C9E7CD4C}" dt="2024-08-27T13:09:55.424" v="433" actId="47"/>
        <pc:sldMkLst>
          <pc:docMk/>
          <pc:sldMk cId="541110708" sldId="506"/>
        </pc:sldMkLst>
      </pc:sldChg>
      <pc:sldChg chg="del">
        <pc:chgData name="LI Hongzong" userId="ac49958b-b655-4fa4-b837-6f946156a7c8" providerId="ADAL" clId="{DE75A02E-0D7A-4F0F-8C61-7474C9E7CD4C}" dt="2024-08-27T13:09:55.424" v="433" actId="47"/>
        <pc:sldMkLst>
          <pc:docMk/>
          <pc:sldMk cId="2437703638" sldId="507"/>
        </pc:sldMkLst>
      </pc:sldChg>
      <pc:sldChg chg="del">
        <pc:chgData name="LI Hongzong" userId="ac49958b-b655-4fa4-b837-6f946156a7c8" providerId="ADAL" clId="{DE75A02E-0D7A-4F0F-8C61-7474C9E7CD4C}" dt="2024-08-27T13:09:55.424" v="433" actId="47"/>
        <pc:sldMkLst>
          <pc:docMk/>
          <pc:sldMk cId="1337362241" sldId="508"/>
        </pc:sldMkLst>
      </pc:sldChg>
      <pc:sldChg chg="del">
        <pc:chgData name="LI Hongzong" userId="ac49958b-b655-4fa4-b837-6f946156a7c8" providerId="ADAL" clId="{DE75A02E-0D7A-4F0F-8C61-7474C9E7CD4C}" dt="2024-08-27T13:09:55.424" v="433" actId="47"/>
        <pc:sldMkLst>
          <pc:docMk/>
          <pc:sldMk cId="898425003" sldId="509"/>
        </pc:sldMkLst>
      </pc:sldChg>
      <pc:sldChg chg="del">
        <pc:chgData name="LI Hongzong" userId="ac49958b-b655-4fa4-b837-6f946156a7c8" providerId="ADAL" clId="{DE75A02E-0D7A-4F0F-8C61-7474C9E7CD4C}" dt="2024-08-27T13:09:55.424" v="433" actId="47"/>
        <pc:sldMkLst>
          <pc:docMk/>
          <pc:sldMk cId="3874427421" sldId="510"/>
        </pc:sldMkLst>
      </pc:sldChg>
      <pc:sldChg chg="del">
        <pc:chgData name="LI Hongzong" userId="ac49958b-b655-4fa4-b837-6f946156a7c8" providerId="ADAL" clId="{DE75A02E-0D7A-4F0F-8C61-7474C9E7CD4C}" dt="2024-08-27T13:09:55.424" v="433" actId="47"/>
        <pc:sldMkLst>
          <pc:docMk/>
          <pc:sldMk cId="3174073477" sldId="511"/>
        </pc:sldMkLst>
      </pc:sldChg>
      <pc:sldChg chg="del">
        <pc:chgData name="LI Hongzong" userId="ac49958b-b655-4fa4-b837-6f946156a7c8" providerId="ADAL" clId="{DE75A02E-0D7A-4F0F-8C61-7474C9E7CD4C}" dt="2024-08-26T14:17:02.793" v="430" actId="47"/>
        <pc:sldMkLst>
          <pc:docMk/>
          <pc:sldMk cId="3704641364" sldId="512"/>
        </pc:sldMkLst>
      </pc:sldChg>
      <pc:sldChg chg="del">
        <pc:chgData name="LI Hongzong" userId="ac49958b-b655-4fa4-b837-6f946156a7c8" providerId="ADAL" clId="{DE75A02E-0D7A-4F0F-8C61-7474C9E7CD4C}" dt="2024-08-27T13:09:55.424" v="433" actId="47"/>
        <pc:sldMkLst>
          <pc:docMk/>
          <pc:sldMk cId="1562923318" sldId="513"/>
        </pc:sldMkLst>
      </pc:sldChg>
      <pc:sldChg chg="addSp delSp modSp mod">
        <pc:chgData name="LI Hongzong" userId="ac49958b-b655-4fa4-b837-6f946156a7c8" providerId="ADAL" clId="{DE75A02E-0D7A-4F0F-8C61-7474C9E7CD4C}" dt="2024-08-26T13:21:25.672" v="206" actId="1036"/>
        <pc:sldMkLst>
          <pc:docMk/>
          <pc:sldMk cId="1847076896" sldId="514"/>
        </pc:sldMkLst>
      </pc:sldChg>
      <pc:sldChg chg="del">
        <pc:chgData name="LI Hongzong" userId="ac49958b-b655-4fa4-b837-6f946156a7c8" providerId="ADAL" clId="{DE75A02E-0D7A-4F0F-8C61-7474C9E7CD4C}" dt="2024-08-27T13:09:55.424" v="433" actId="47"/>
        <pc:sldMkLst>
          <pc:docMk/>
          <pc:sldMk cId="1688353813" sldId="515"/>
        </pc:sldMkLst>
      </pc:sldChg>
      <pc:sldChg chg="addSp delSp modSp del mod">
        <pc:chgData name="LI Hongzong" userId="ac49958b-b655-4fa4-b837-6f946156a7c8" providerId="ADAL" clId="{DE75A02E-0D7A-4F0F-8C61-7474C9E7CD4C}" dt="2024-08-27T13:09:55.424" v="433" actId="47"/>
        <pc:sldMkLst>
          <pc:docMk/>
          <pc:sldMk cId="3321173846" sldId="516"/>
        </pc:sldMkLst>
      </pc:sldChg>
      <pc:sldChg chg="del">
        <pc:chgData name="LI Hongzong" userId="ac49958b-b655-4fa4-b837-6f946156a7c8" providerId="ADAL" clId="{DE75A02E-0D7A-4F0F-8C61-7474C9E7CD4C}" dt="2024-08-26T14:13:26.405" v="403" actId="47"/>
        <pc:sldMkLst>
          <pc:docMk/>
          <pc:sldMk cId="2907889574" sldId="517"/>
        </pc:sldMkLst>
      </pc:sldChg>
      <pc:sldChg chg="del">
        <pc:chgData name="LI Hongzong" userId="ac49958b-b655-4fa4-b837-6f946156a7c8" providerId="ADAL" clId="{DE75A02E-0D7A-4F0F-8C61-7474C9E7CD4C}" dt="2024-08-27T13:09:55.424" v="433" actId="47"/>
        <pc:sldMkLst>
          <pc:docMk/>
          <pc:sldMk cId="3320331165" sldId="518"/>
        </pc:sldMkLst>
      </pc:sldChg>
      <pc:sldChg chg="addSp delSp modSp del">
        <pc:chgData name="LI Hongzong" userId="ac49958b-b655-4fa4-b837-6f946156a7c8" providerId="ADAL" clId="{DE75A02E-0D7A-4F0F-8C61-7474C9E7CD4C}" dt="2024-08-27T13:09:55.424" v="433" actId="47"/>
        <pc:sldMkLst>
          <pc:docMk/>
          <pc:sldMk cId="3195430702" sldId="519"/>
        </pc:sldMkLst>
      </pc:sldChg>
      <pc:sldChg chg="del">
        <pc:chgData name="LI Hongzong" userId="ac49958b-b655-4fa4-b837-6f946156a7c8" providerId="ADAL" clId="{DE75A02E-0D7A-4F0F-8C61-7474C9E7CD4C}" dt="2024-08-27T13:09:55.424" v="433" actId="47"/>
        <pc:sldMkLst>
          <pc:docMk/>
          <pc:sldMk cId="1173255395" sldId="520"/>
        </pc:sldMkLst>
      </pc:sldChg>
      <pc:sldChg chg="del">
        <pc:chgData name="LI Hongzong" userId="ac49958b-b655-4fa4-b837-6f946156a7c8" providerId="ADAL" clId="{DE75A02E-0D7A-4F0F-8C61-7474C9E7CD4C}" dt="2024-08-27T13:09:55.424" v="433" actId="47"/>
        <pc:sldMkLst>
          <pc:docMk/>
          <pc:sldMk cId="392598842" sldId="521"/>
        </pc:sldMkLst>
      </pc:sldChg>
      <pc:sldChg chg="del">
        <pc:chgData name="LI Hongzong" userId="ac49958b-b655-4fa4-b837-6f946156a7c8" providerId="ADAL" clId="{DE75A02E-0D7A-4F0F-8C61-7474C9E7CD4C}" dt="2024-08-27T13:09:55.424" v="433" actId="47"/>
        <pc:sldMkLst>
          <pc:docMk/>
          <pc:sldMk cId="3864420287" sldId="522"/>
        </pc:sldMkLst>
      </pc:sldChg>
      <pc:sldChg chg="del">
        <pc:chgData name="LI Hongzong" userId="ac49958b-b655-4fa4-b837-6f946156a7c8" providerId="ADAL" clId="{DE75A02E-0D7A-4F0F-8C61-7474C9E7CD4C}" dt="2024-08-27T13:09:55.424" v="433" actId="47"/>
        <pc:sldMkLst>
          <pc:docMk/>
          <pc:sldMk cId="2727889837" sldId="523"/>
        </pc:sldMkLst>
      </pc:sldChg>
      <pc:sldChg chg="del">
        <pc:chgData name="LI Hongzong" userId="ac49958b-b655-4fa4-b837-6f946156a7c8" providerId="ADAL" clId="{DE75A02E-0D7A-4F0F-8C61-7474C9E7CD4C}" dt="2024-08-27T13:09:55.424" v="433" actId="47"/>
        <pc:sldMkLst>
          <pc:docMk/>
          <pc:sldMk cId="1707913042" sldId="524"/>
        </pc:sldMkLst>
      </pc:sldChg>
      <pc:sldChg chg="del">
        <pc:chgData name="LI Hongzong" userId="ac49958b-b655-4fa4-b837-6f946156a7c8" providerId="ADAL" clId="{DE75A02E-0D7A-4F0F-8C61-7474C9E7CD4C}" dt="2024-08-27T13:09:55.424" v="433" actId="47"/>
        <pc:sldMkLst>
          <pc:docMk/>
          <pc:sldMk cId="209594736" sldId="525"/>
        </pc:sldMkLst>
      </pc:sldChg>
      <pc:sldChg chg="del">
        <pc:chgData name="LI Hongzong" userId="ac49958b-b655-4fa4-b837-6f946156a7c8" providerId="ADAL" clId="{DE75A02E-0D7A-4F0F-8C61-7474C9E7CD4C}" dt="2024-08-27T13:09:55.424" v="433" actId="47"/>
        <pc:sldMkLst>
          <pc:docMk/>
          <pc:sldMk cId="2329232929" sldId="526"/>
        </pc:sldMkLst>
      </pc:sldChg>
      <pc:sldChg chg="del">
        <pc:chgData name="LI Hongzong" userId="ac49958b-b655-4fa4-b837-6f946156a7c8" providerId="ADAL" clId="{DE75A02E-0D7A-4F0F-8C61-7474C9E7CD4C}" dt="2024-08-27T13:09:55.424" v="433" actId="47"/>
        <pc:sldMkLst>
          <pc:docMk/>
          <pc:sldMk cId="788996461" sldId="527"/>
        </pc:sldMkLst>
      </pc:sldChg>
      <pc:sldChg chg="del">
        <pc:chgData name="LI Hongzong" userId="ac49958b-b655-4fa4-b837-6f946156a7c8" providerId="ADAL" clId="{DE75A02E-0D7A-4F0F-8C61-7474C9E7CD4C}" dt="2024-08-27T13:09:55.424" v="433" actId="47"/>
        <pc:sldMkLst>
          <pc:docMk/>
          <pc:sldMk cId="4228785174" sldId="528"/>
        </pc:sldMkLst>
      </pc:sldChg>
      <pc:sldChg chg="del">
        <pc:chgData name="LI Hongzong" userId="ac49958b-b655-4fa4-b837-6f946156a7c8" providerId="ADAL" clId="{DE75A02E-0D7A-4F0F-8C61-7474C9E7CD4C}" dt="2024-08-27T13:09:55.424" v="433" actId="47"/>
        <pc:sldMkLst>
          <pc:docMk/>
          <pc:sldMk cId="2914466725" sldId="529"/>
        </pc:sldMkLst>
      </pc:sldChg>
      <pc:sldChg chg="del">
        <pc:chgData name="LI Hongzong" userId="ac49958b-b655-4fa4-b837-6f946156a7c8" providerId="ADAL" clId="{DE75A02E-0D7A-4F0F-8C61-7474C9E7CD4C}" dt="2024-08-27T13:09:55.424" v="433" actId="47"/>
        <pc:sldMkLst>
          <pc:docMk/>
          <pc:sldMk cId="899434186" sldId="530"/>
        </pc:sldMkLst>
      </pc:sldChg>
      <pc:sldChg chg="modSp mod">
        <pc:chgData name="LI Hongzong" userId="ac49958b-b655-4fa4-b837-6f946156a7c8" providerId="ADAL" clId="{DE75A02E-0D7A-4F0F-8C61-7474C9E7CD4C}" dt="2024-08-27T13:19:16.854" v="575" actId="20577"/>
        <pc:sldMkLst>
          <pc:docMk/>
          <pc:sldMk cId="1189121588" sldId="531"/>
        </pc:sldMkLst>
      </pc:sldChg>
      <pc:sldChg chg="del">
        <pc:chgData name="LI Hongzong" userId="ac49958b-b655-4fa4-b837-6f946156a7c8" providerId="ADAL" clId="{DE75A02E-0D7A-4F0F-8C61-7474C9E7CD4C}" dt="2024-08-27T13:09:55.424" v="433" actId="47"/>
        <pc:sldMkLst>
          <pc:docMk/>
          <pc:sldMk cId="2300423232" sldId="532"/>
        </pc:sldMkLst>
      </pc:sldChg>
      <pc:sldChg chg="del">
        <pc:chgData name="LI Hongzong" userId="ac49958b-b655-4fa4-b837-6f946156a7c8" providerId="ADAL" clId="{DE75A02E-0D7A-4F0F-8C61-7474C9E7CD4C}" dt="2024-08-27T13:09:55.424" v="433" actId="47"/>
        <pc:sldMkLst>
          <pc:docMk/>
          <pc:sldMk cId="2463335583" sldId="533"/>
        </pc:sldMkLst>
      </pc:sldChg>
      <pc:sldChg chg="del">
        <pc:chgData name="LI Hongzong" userId="ac49958b-b655-4fa4-b837-6f946156a7c8" providerId="ADAL" clId="{DE75A02E-0D7A-4F0F-8C61-7474C9E7CD4C}" dt="2024-08-27T13:09:55.424" v="433" actId="47"/>
        <pc:sldMkLst>
          <pc:docMk/>
          <pc:sldMk cId="3816444585" sldId="534"/>
        </pc:sldMkLst>
      </pc:sldChg>
      <pc:sldChg chg="del">
        <pc:chgData name="LI Hongzong" userId="ac49958b-b655-4fa4-b837-6f946156a7c8" providerId="ADAL" clId="{DE75A02E-0D7A-4F0F-8C61-7474C9E7CD4C}" dt="2024-08-27T13:09:55.424" v="433" actId="47"/>
        <pc:sldMkLst>
          <pc:docMk/>
          <pc:sldMk cId="1645479320" sldId="535"/>
        </pc:sldMkLst>
      </pc:sldChg>
      <pc:sldChg chg="del">
        <pc:chgData name="LI Hongzong" userId="ac49958b-b655-4fa4-b837-6f946156a7c8" providerId="ADAL" clId="{DE75A02E-0D7A-4F0F-8C61-7474C9E7CD4C}" dt="2024-08-27T13:09:55.424" v="433" actId="47"/>
        <pc:sldMkLst>
          <pc:docMk/>
          <pc:sldMk cId="290655204" sldId="536"/>
        </pc:sldMkLst>
      </pc:sldChg>
      <pc:sldChg chg="del">
        <pc:chgData name="LI Hongzong" userId="ac49958b-b655-4fa4-b837-6f946156a7c8" providerId="ADAL" clId="{DE75A02E-0D7A-4F0F-8C61-7474C9E7CD4C}" dt="2024-08-27T13:09:55.424" v="433" actId="47"/>
        <pc:sldMkLst>
          <pc:docMk/>
          <pc:sldMk cId="2790228409" sldId="537"/>
        </pc:sldMkLst>
      </pc:sldChg>
      <pc:sldChg chg="del">
        <pc:chgData name="LI Hongzong" userId="ac49958b-b655-4fa4-b837-6f946156a7c8" providerId="ADAL" clId="{DE75A02E-0D7A-4F0F-8C61-7474C9E7CD4C}" dt="2024-08-27T13:09:55.424" v="433" actId="47"/>
        <pc:sldMkLst>
          <pc:docMk/>
          <pc:sldMk cId="1993938528" sldId="538"/>
        </pc:sldMkLst>
      </pc:sldChg>
      <pc:sldChg chg="del">
        <pc:chgData name="LI Hongzong" userId="ac49958b-b655-4fa4-b837-6f946156a7c8" providerId="ADAL" clId="{DE75A02E-0D7A-4F0F-8C61-7474C9E7CD4C}" dt="2024-08-27T13:09:55.424" v="433" actId="47"/>
        <pc:sldMkLst>
          <pc:docMk/>
          <pc:sldMk cId="2751694771" sldId="539"/>
        </pc:sldMkLst>
      </pc:sldChg>
      <pc:sldChg chg="del">
        <pc:chgData name="LI Hongzong" userId="ac49958b-b655-4fa4-b837-6f946156a7c8" providerId="ADAL" clId="{DE75A02E-0D7A-4F0F-8C61-7474C9E7CD4C}" dt="2024-08-27T13:09:55.424" v="433" actId="47"/>
        <pc:sldMkLst>
          <pc:docMk/>
          <pc:sldMk cId="936414254" sldId="540"/>
        </pc:sldMkLst>
      </pc:sldChg>
      <pc:sldChg chg="del">
        <pc:chgData name="LI Hongzong" userId="ac49958b-b655-4fa4-b837-6f946156a7c8" providerId="ADAL" clId="{DE75A02E-0D7A-4F0F-8C61-7474C9E7CD4C}" dt="2024-08-27T13:09:55.424" v="433" actId="47"/>
        <pc:sldMkLst>
          <pc:docMk/>
          <pc:sldMk cId="2354763359" sldId="541"/>
        </pc:sldMkLst>
      </pc:sldChg>
      <pc:sldChg chg="del">
        <pc:chgData name="LI Hongzong" userId="ac49958b-b655-4fa4-b837-6f946156a7c8" providerId="ADAL" clId="{DE75A02E-0D7A-4F0F-8C61-7474C9E7CD4C}" dt="2024-08-27T13:09:55.424" v="433" actId="47"/>
        <pc:sldMkLst>
          <pc:docMk/>
          <pc:sldMk cId="1988160755" sldId="542"/>
        </pc:sldMkLst>
      </pc:sldChg>
      <pc:sldChg chg="del">
        <pc:chgData name="LI Hongzong" userId="ac49958b-b655-4fa4-b837-6f946156a7c8" providerId="ADAL" clId="{DE75A02E-0D7A-4F0F-8C61-7474C9E7CD4C}" dt="2024-08-27T13:09:55.424" v="433" actId="47"/>
        <pc:sldMkLst>
          <pc:docMk/>
          <pc:sldMk cId="2207397264" sldId="543"/>
        </pc:sldMkLst>
      </pc:sldChg>
      <pc:sldChg chg="del">
        <pc:chgData name="LI Hongzong" userId="ac49958b-b655-4fa4-b837-6f946156a7c8" providerId="ADAL" clId="{DE75A02E-0D7A-4F0F-8C61-7474C9E7CD4C}" dt="2024-08-27T13:09:55.424" v="433" actId="47"/>
        <pc:sldMkLst>
          <pc:docMk/>
          <pc:sldMk cId="806529866" sldId="544"/>
        </pc:sldMkLst>
      </pc:sldChg>
      <pc:sldChg chg="del">
        <pc:chgData name="LI Hongzong" userId="ac49958b-b655-4fa4-b837-6f946156a7c8" providerId="ADAL" clId="{DE75A02E-0D7A-4F0F-8C61-7474C9E7CD4C}" dt="2024-08-27T13:09:55.424" v="433" actId="47"/>
        <pc:sldMkLst>
          <pc:docMk/>
          <pc:sldMk cId="3909638971" sldId="545"/>
        </pc:sldMkLst>
      </pc:sldChg>
      <pc:sldChg chg="del">
        <pc:chgData name="LI Hongzong" userId="ac49958b-b655-4fa4-b837-6f946156a7c8" providerId="ADAL" clId="{DE75A02E-0D7A-4F0F-8C61-7474C9E7CD4C}" dt="2024-08-27T13:09:55.424" v="433" actId="47"/>
        <pc:sldMkLst>
          <pc:docMk/>
          <pc:sldMk cId="2198664435" sldId="546"/>
        </pc:sldMkLst>
      </pc:sldChg>
      <pc:sldChg chg="del">
        <pc:chgData name="LI Hongzong" userId="ac49958b-b655-4fa4-b837-6f946156a7c8" providerId="ADAL" clId="{DE75A02E-0D7A-4F0F-8C61-7474C9E7CD4C}" dt="2024-08-27T13:09:55.424" v="433" actId="47"/>
        <pc:sldMkLst>
          <pc:docMk/>
          <pc:sldMk cId="117524543" sldId="547"/>
        </pc:sldMkLst>
      </pc:sldChg>
      <pc:sldChg chg="del">
        <pc:chgData name="LI Hongzong" userId="ac49958b-b655-4fa4-b837-6f946156a7c8" providerId="ADAL" clId="{DE75A02E-0D7A-4F0F-8C61-7474C9E7CD4C}" dt="2024-08-27T13:09:55.424" v="433" actId="47"/>
        <pc:sldMkLst>
          <pc:docMk/>
          <pc:sldMk cId="2354201810" sldId="548"/>
        </pc:sldMkLst>
      </pc:sldChg>
      <pc:sldChg chg="modSp add del mod">
        <pc:chgData name="LI Hongzong" userId="ac49958b-b655-4fa4-b837-6f946156a7c8" providerId="ADAL" clId="{DE75A02E-0D7A-4F0F-8C61-7474C9E7CD4C}" dt="2024-08-27T13:09:55.424" v="433" actId="47"/>
        <pc:sldMkLst>
          <pc:docMk/>
          <pc:sldMk cId="1014512170" sldId="549"/>
        </pc:sldMkLst>
      </pc:sldChg>
      <pc:sldChg chg="addSp delSp modSp add mod">
        <pc:chgData name="LI Hongzong" userId="ac49958b-b655-4fa4-b837-6f946156a7c8" providerId="ADAL" clId="{DE75A02E-0D7A-4F0F-8C61-7474C9E7CD4C}" dt="2024-08-26T13:50:00.327" v="384" actId="115"/>
        <pc:sldMkLst>
          <pc:docMk/>
          <pc:sldMk cId="212550681" sldId="550"/>
        </pc:sldMkLst>
      </pc:sldChg>
      <pc:sldChg chg="add del">
        <pc:chgData name="LI Hongzong" userId="ac49958b-b655-4fa4-b837-6f946156a7c8" providerId="ADAL" clId="{DE75A02E-0D7A-4F0F-8C61-7474C9E7CD4C}" dt="2024-08-27T13:10:13.160" v="434" actId="47"/>
        <pc:sldMkLst>
          <pc:docMk/>
          <pc:sldMk cId="3869950899" sldId="551"/>
        </pc:sldMkLst>
      </pc:sldChg>
      <pc:sldChg chg="add del">
        <pc:chgData name="LI Hongzong" userId="ac49958b-b655-4fa4-b837-6f946156a7c8" providerId="ADAL" clId="{DE75A02E-0D7A-4F0F-8C61-7474C9E7CD4C}" dt="2024-08-27T13:10:13.160" v="434" actId="47"/>
        <pc:sldMkLst>
          <pc:docMk/>
          <pc:sldMk cId="1478794708" sldId="552"/>
        </pc:sldMkLst>
      </pc:sldChg>
      <pc:sldChg chg="add del">
        <pc:chgData name="LI Hongzong" userId="ac49958b-b655-4fa4-b837-6f946156a7c8" providerId="ADAL" clId="{DE75A02E-0D7A-4F0F-8C61-7474C9E7CD4C}" dt="2024-08-27T13:10:13.160" v="434" actId="47"/>
        <pc:sldMkLst>
          <pc:docMk/>
          <pc:sldMk cId="2260878148" sldId="553"/>
        </pc:sldMkLst>
      </pc:sldChg>
      <pc:sldChg chg="add del">
        <pc:chgData name="LI Hongzong" userId="ac49958b-b655-4fa4-b837-6f946156a7c8" providerId="ADAL" clId="{DE75A02E-0D7A-4F0F-8C61-7474C9E7CD4C}" dt="2024-08-27T13:10:13.160" v="434" actId="47"/>
        <pc:sldMkLst>
          <pc:docMk/>
          <pc:sldMk cId="2596166393" sldId="554"/>
        </pc:sldMkLst>
      </pc:sldChg>
      <pc:sldChg chg="add del">
        <pc:chgData name="LI Hongzong" userId="ac49958b-b655-4fa4-b837-6f946156a7c8" providerId="ADAL" clId="{DE75A02E-0D7A-4F0F-8C61-7474C9E7CD4C}" dt="2024-08-27T13:10:13.160" v="434" actId="47"/>
        <pc:sldMkLst>
          <pc:docMk/>
          <pc:sldMk cId="1435703873" sldId="555"/>
        </pc:sldMkLst>
      </pc:sldChg>
      <pc:sldChg chg="add del">
        <pc:chgData name="LI Hongzong" userId="ac49958b-b655-4fa4-b837-6f946156a7c8" providerId="ADAL" clId="{DE75A02E-0D7A-4F0F-8C61-7474C9E7CD4C}" dt="2024-08-27T13:10:13.160" v="434" actId="47"/>
        <pc:sldMkLst>
          <pc:docMk/>
          <pc:sldMk cId="1016098563" sldId="556"/>
        </pc:sldMkLst>
      </pc:sldChg>
      <pc:sldChg chg="add del">
        <pc:chgData name="LI Hongzong" userId="ac49958b-b655-4fa4-b837-6f946156a7c8" providerId="ADAL" clId="{DE75A02E-0D7A-4F0F-8C61-7474C9E7CD4C}" dt="2024-08-27T13:10:13.160" v="434" actId="47"/>
        <pc:sldMkLst>
          <pc:docMk/>
          <pc:sldMk cId="219525225" sldId="559"/>
        </pc:sldMkLst>
      </pc:sldChg>
      <pc:sldChg chg="add del">
        <pc:chgData name="LI Hongzong" userId="ac49958b-b655-4fa4-b837-6f946156a7c8" providerId="ADAL" clId="{DE75A02E-0D7A-4F0F-8C61-7474C9E7CD4C}" dt="2024-08-27T13:10:13.160" v="434" actId="47"/>
        <pc:sldMkLst>
          <pc:docMk/>
          <pc:sldMk cId="3598523933" sldId="560"/>
        </pc:sldMkLst>
      </pc:sldChg>
      <pc:sldChg chg="add del">
        <pc:chgData name="LI Hongzong" userId="ac49958b-b655-4fa4-b837-6f946156a7c8" providerId="ADAL" clId="{DE75A02E-0D7A-4F0F-8C61-7474C9E7CD4C}" dt="2024-08-27T13:10:13.160" v="434" actId="47"/>
        <pc:sldMkLst>
          <pc:docMk/>
          <pc:sldMk cId="523625225" sldId="561"/>
        </pc:sldMkLst>
      </pc:sldChg>
      <pc:sldChg chg="add del">
        <pc:chgData name="LI Hongzong" userId="ac49958b-b655-4fa4-b837-6f946156a7c8" providerId="ADAL" clId="{DE75A02E-0D7A-4F0F-8C61-7474C9E7CD4C}" dt="2024-08-27T13:10:13.160" v="434" actId="47"/>
        <pc:sldMkLst>
          <pc:docMk/>
          <pc:sldMk cId="1766937760" sldId="562"/>
        </pc:sldMkLst>
      </pc:sldChg>
      <pc:sldChg chg="add del">
        <pc:chgData name="LI Hongzong" userId="ac49958b-b655-4fa4-b837-6f946156a7c8" providerId="ADAL" clId="{DE75A02E-0D7A-4F0F-8C61-7474C9E7CD4C}" dt="2024-08-27T13:10:13.160" v="434" actId="47"/>
        <pc:sldMkLst>
          <pc:docMk/>
          <pc:sldMk cId="2768876406" sldId="563"/>
        </pc:sldMkLst>
      </pc:sldChg>
      <pc:sldChg chg="add del">
        <pc:chgData name="LI Hongzong" userId="ac49958b-b655-4fa4-b837-6f946156a7c8" providerId="ADAL" clId="{DE75A02E-0D7A-4F0F-8C61-7474C9E7CD4C}" dt="2024-08-27T13:10:13.160" v="434" actId="47"/>
        <pc:sldMkLst>
          <pc:docMk/>
          <pc:sldMk cId="1318897188" sldId="564"/>
        </pc:sldMkLst>
      </pc:sldChg>
      <pc:sldChg chg="add del">
        <pc:chgData name="LI Hongzong" userId="ac49958b-b655-4fa4-b837-6f946156a7c8" providerId="ADAL" clId="{DE75A02E-0D7A-4F0F-8C61-7474C9E7CD4C}" dt="2024-08-27T13:10:13.160" v="434" actId="47"/>
        <pc:sldMkLst>
          <pc:docMk/>
          <pc:sldMk cId="1454944195" sldId="565"/>
        </pc:sldMkLst>
      </pc:sldChg>
      <pc:sldChg chg="add del">
        <pc:chgData name="LI Hongzong" userId="ac49958b-b655-4fa4-b837-6f946156a7c8" providerId="ADAL" clId="{DE75A02E-0D7A-4F0F-8C61-7474C9E7CD4C}" dt="2024-08-27T13:10:13.160" v="434" actId="47"/>
        <pc:sldMkLst>
          <pc:docMk/>
          <pc:sldMk cId="1331359582" sldId="566"/>
        </pc:sldMkLst>
      </pc:sldChg>
      <pc:sldChg chg="add del">
        <pc:chgData name="LI Hongzong" userId="ac49958b-b655-4fa4-b837-6f946156a7c8" providerId="ADAL" clId="{DE75A02E-0D7A-4F0F-8C61-7474C9E7CD4C}" dt="2024-08-27T13:10:13.160" v="434" actId="47"/>
        <pc:sldMkLst>
          <pc:docMk/>
          <pc:sldMk cId="3964408206" sldId="567"/>
        </pc:sldMkLst>
      </pc:sldChg>
      <pc:sldChg chg="add del">
        <pc:chgData name="LI Hongzong" userId="ac49958b-b655-4fa4-b837-6f946156a7c8" providerId="ADAL" clId="{DE75A02E-0D7A-4F0F-8C61-7474C9E7CD4C}" dt="2024-08-27T13:10:13.160" v="434" actId="47"/>
        <pc:sldMkLst>
          <pc:docMk/>
          <pc:sldMk cId="1619511715" sldId="568"/>
        </pc:sldMkLst>
      </pc:sldChg>
      <pc:sldChg chg="add del">
        <pc:chgData name="LI Hongzong" userId="ac49958b-b655-4fa4-b837-6f946156a7c8" providerId="ADAL" clId="{DE75A02E-0D7A-4F0F-8C61-7474C9E7CD4C}" dt="2024-08-27T13:10:13.160" v="434" actId="47"/>
        <pc:sldMkLst>
          <pc:docMk/>
          <pc:sldMk cId="1644113545" sldId="569"/>
        </pc:sldMkLst>
      </pc:sldChg>
      <pc:sldChg chg="add del">
        <pc:chgData name="LI Hongzong" userId="ac49958b-b655-4fa4-b837-6f946156a7c8" providerId="ADAL" clId="{DE75A02E-0D7A-4F0F-8C61-7474C9E7CD4C}" dt="2024-08-27T13:10:13.160" v="434" actId="47"/>
        <pc:sldMkLst>
          <pc:docMk/>
          <pc:sldMk cId="2866217505" sldId="570"/>
        </pc:sldMkLst>
      </pc:sldChg>
      <pc:sldChg chg="add del">
        <pc:chgData name="LI Hongzong" userId="ac49958b-b655-4fa4-b837-6f946156a7c8" providerId="ADAL" clId="{DE75A02E-0D7A-4F0F-8C61-7474C9E7CD4C}" dt="2024-08-27T13:10:13.160" v="434" actId="47"/>
        <pc:sldMkLst>
          <pc:docMk/>
          <pc:sldMk cId="988134339" sldId="571"/>
        </pc:sldMkLst>
      </pc:sldChg>
      <pc:sldChg chg="add del">
        <pc:chgData name="LI Hongzong" userId="ac49958b-b655-4fa4-b837-6f946156a7c8" providerId="ADAL" clId="{DE75A02E-0D7A-4F0F-8C61-7474C9E7CD4C}" dt="2024-08-27T13:10:13.160" v="434" actId="47"/>
        <pc:sldMkLst>
          <pc:docMk/>
          <pc:sldMk cId="1247319051" sldId="572"/>
        </pc:sldMkLst>
      </pc:sldChg>
      <pc:sldChg chg="add del">
        <pc:chgData name="LI Hongzong" userId="ac49958b-b655-4fa4-b837-6f946156a7c8" providerId="ADAL" clId="{DE75A02E-0D7A-4F0F-8C61-7474C9E7CD4C}" dt="2024-08-27T13:10:13.160" v="434" actId="47"/>
        <pc:sldMkLst>
          <pc:docMk/>
          <pc:sldMk cId="240256819" sldId="573"/>
        </pc:sldMkLst>
      </pc:sldChg>
      <pc:sldChg chg="add del">
        <pc:chgData name="LI Hongzong" userId="ac49958b-b655-4fa4-b837-6f946156a7c8" providerId="ADAL" clId="{DE75A02E-0D7A-4F0F-8C61-7474C9E7CD4C}" dt="2024-08-27T13:10:13.160" v="434" actId="47"/>
        <pc:sldMkLst>
          <pc:docMk/>
          <pc:sldMk cId="1564356034" sldId="574"/>
        </pc:sldMkLst>
      </pc:sldChg>
      <pc:sldChg chg="add del">
        <pc:chgData name="LI Hongzong" userId="ac49958b-b655-4fa4-b837-6f946156a7c8" providerId="ADAL" clId="{DE75A02E-0D7A-4F0F-8C61-7474C9E7CD4C}" dt="2024-08-27T13:10:13.160" v="434" actId="47"/>
        <pc:sldMkLst>
          <pc:docMk/>
          <pc:sldMk cId="2211211621" sldId="575"/>
        </pc:sldMkLst>
      </pc:sldChg>
      <pc:sldChg chg="add del">
        <pc:chgData name="LI Hongzong" userId="ac49958b-b655-4fa4-b837-6f946156a7c8" providerId="ADAL" clId="{DE75A02E-0D7A-4F0F-8C61-7474C9E7CD4C}" dt="2024-08-27T13:10:13.160" v="434" actId="47"/>
        <pc:sldMkLst>
          <pc:docMk/>
          <pc:sldMk cId="1529913884" sldId="576"/>
        </pc:sldMkLst>
      </pc:sldChg>
      <pc:sldChg chg="add del">
        <pc:chgData name="LI Hongzong" userId="ac49958b-b655-4fa4-b837-6f946156a7c8" providerId="ADAL" clId="{DE75A02E-0D7A-4F0F-8C61-7474C9E7CD4C}" dt="2024-08-27T13:10:13.160" v="434" actId="47"/>
        <pc:sldMkLst>
          <pc:docMk/>
          <pc:sldMk cId="1972830683" sldId="577"/>
        </pc:sldMkLst>
      </pc:sldChg>
      <pc:sldChg chg="add del">
        <pc:chgData name="LI Hongzong" userId="ac49958b-b655-4fa4-b837-6f946156a7c8" providerId="ADAL" clId="{DE75A02E-0D7A-4F0F-8C61-7474C9E7CD4C}" dt="2024-08-27T13:10:13.160" v="434" actId="47"/>
        <pc:sldMkLst>
          <pc:docMk/>
          <pc:sldMk cId="4137355751" sldId="578"/>
        </pc:sldMkLst>
      </pc:sldChg>
      <pc:sldChg chg="add del">
        <pc:chgData name="LI Hongzong" userId="ac49958b-b655-4fa4-b837-6f946156a7c8" providerId="ADAL" clId="{DE75A02E-0D7A-4F0F-8C61-7474C9E7CD4C}" dt="2024-08-27T13:10:13.160" v="434" actId="47"/>
        <pc:sldMkLst>
          <pc:docMk/>
          <pc:sldMk cId="2372759891" sldId="579"/>
        </pc:sldMkLst>
      </pc:sldChg>
      <pc:sldChg chg="add del">
        <pc:chgData name="LI Hongzong" userId="ac49958b-b655-4fa4-b837-6f946156a7c8" providerId="ADAL" clId="{DE75A02E-0D7A-4F0F-8C61-7474C9E7CD4C}" dt="2024-08-27T13:10:13.160" v="434" actId="47"/>
        <pc:sldMkLst>
          <pc:docMk/>
          <pc:sldMk cId="3690328167" sldId="581"/>
        </pc:sldMkLst>
      </pc:sldChg>
      <pc:sldChg chg="add del">
        <pc:chgData name="LI Hongzong" userId="ac49958b-b655-4fa4-b837-6f946156a7c8" providerId="ADAL" clId="{DE75A02E-0D7A-4F0F-8C61-7474C9E7CD4C}" dt="2024-08-27T13:10:13.160" v="434" actId="47"/>
        <pc:sldMkLst>
          <pc:docMk/>
          <pc:sldMk cId="2882198114" sldId="582"/>
        </pc:sldMkLst>
      </pc:sldChg>
      <pc:sldChg chg="add del">
        <pc:chgData name="LI Hongzong" userId="ac49958b-b655-4fa4-b837-6f946156a7c8" providerId="ADAL" clId="{DE75A02E-0D7A-4F0F-8C61-7474C9E7CD4C}" dt="2024-08-27T13:10:13.160" v="434" actId="47"/>
        <pc:sldMkLst>
          <pc:docMk/>
          <pc:sldMk cId="735284479" sldId="583"/>
        </pc:sldMkLst>
      </pc:sldChg>
      <pc:sldChg chg="add del">
        <pc:chgData name="LI Hongzong" userId="ac49958b-b655-4fa4-b837-6f946156a7c8" providerId="ADAL" clId="{DE75A02E-0D7A-4F0F-8C61-7474C9E7CD4C}" dt="2024-08-27T13:10:13.160" v="434" actId="47"/>
        <pc:sldMkLst>
          <pc:docMk/>
          <pc:sldMk cId="4238130757" sldId="584"/>
        </pc:sldMkLst>
      </pc:sldChg>
      <pc:sldChg chg="add del">
        <pc:chgData name="LI Hongzong" userId="ac49958b-b655-4fa4-b837-6f946156a7c8" providerId="ADAL" clId="{DE75A02E-0D7A-4F0F-8C61-7474C9E7CD4C}" dt="2024-08-27T13:10:13.160" v="434" actId="47"/>
        <pc:sldMkLst>
          <pc:docMk/>
          <pc:sldMk cId="1467094071" sldId="585"/>
        </pc:sldMkLst>
      </pc:sldChg>
      <pc:sldChg chg="add del">
        <pc:chgData name="LI Hongzong" userId="ac49958b-b655-4fa4-b837-6f946156a7c8" providerId="ADAL" clId="{DE75A02E-0D7A-4F0F-8C61-7474C9E7CD4C}" dt="2024-08-27T13:10:13.160" v="434" actId="47"/>
        <pc:sldMkLst>
          <pc:docMk/>
          <pc:sldMk cId="1144534479" sldId="586"/>
        </pc:sldMkLst>
      </pc:sldChg>
      <pc:sldChg chg="add del">
        <pc:chgData name="LI Hongzong" userId="ac49958b-b655-4fa4-b837-6f946156a7c8" providerId="ADAL" clId="{DE75A02E-0D7A-4F0F-8C61-7474C9E7CD4C}" dt="2024-08-27T13:10:13.160" v="434" actId="47"/>
        <pc:sldMkLst>
          <pc:docMk/>
          <pc:sldMk cId="816230881" sldId="587"/>
        </pc:sldMkLst>
      </pc:sldChg>
      <pc:sldChg chg="add del">
        <pc:chgData name="LI Hongzong" userId="ac49958b-b655-4fa4-b837-6f946156a7c8" providerId="ADAL" clId="{DE75A02E-0D7A-4F0F-8C61-7474C9E7CD4C}" dt="2024-08-27T13:10:13.160" v="434" actId="47"/>
        <pc:sldMkLst>
          <pc:docMk/>
          <pc:sldMk cId="2016119425" sldId="588"/>
        </pc:sldMkLst>
      </pc:sldChg>
      <pc:sldChg chg="add del">
        <pc:chgData name="LI Hongzong" userId="ac49958b-b655-4fa4-b837-6f946156a7c8" providerId="ADAL" clId="{DE75A02E-0D7A-4F0F-8C61-7474C9E7CD4C}" dt="2024-08-27T13:10:13.160" v="434" actId="47"/>
        <pc:sldMkLst>
          <pc:docMk/>
          <pc:sldMk cId="1651889593" sldId="589"/>
        </pc:sldMkLst>
      </pc:sldChg>
      <pc:sldChg chg="add del">
        <pc:chgData name="LI Hongzong" userId="ac49958b-b655-4fa4-b837-6f946156a7c8" providerId="ADAL" clId="{DE75A02E-0D7A-4F0F-8C61-7474C9E7CD4C}" dt="2024-08-27T13:10:13.160" v="434" actId="47"/>
        <pc:sldMkLst>
          <pc:docMk/>
          <pc:sldMk cId="3230631005" sldId="590"/>
        </pc:sldMkLst>
      </pc:sldChg>
      <pc:sldChg chg="add del">
        <pc:chgData name="LI Hongzong" userId="ac49958b-b655-4fa4-b837-6f946156a7c8" providerId="ADAL" clId="{DE75A02E-0D7A-4F0F-8C61-7474C9E7CD4C}" dt="2024-08-27T13:10:13.160" v="434" actId="47"/>
        <pc:sldMkLst>
          <pc:docMk/>
          <pc:sldMk cId="938793753" sldId="591"/>
        </pc:sldMkLst>
      </pc:sldChg>
      <pc:sldChg chg="add del">
        <pc:chgData name="LI Hongzong" userId="ac49958b-b655-4fa4-b837-6f946156a7c8" providerId="ADAL" clId="{DE75A02E-0D7A-4F0F-8C61-7474C9E7CD4C}" dt="2024-08-27T13:10:13.160" v="434" actId="47"/>
        <pc:sldMkLst>
          <pc:docMk/>
          <pc:sldMk cId="2862616364" sldId="592"/>
        </pc:sldMkLst>
      </pc:sldChg>
      <pc:sldChg chg="add del">
        <pc:chgData name="LI Hongzong" userId="ac49958b-b655-4fa4-b837-6f946156a7c8" providerId="ADAL" clId="{DE75A02E-0D7A-4F0F-8C61-7474C9E7CD4C}" dt="2024-08-27T13:10:13.160" v="434" actId="47"/>
        <pc:sldMkLst>
          <pc:docMk/>
          <pc:sldMk cId="3003372146" sldId="593"/>
        </pc:sldMkLst>
      </pc:sldChg>
      <pc:sldChg chg="add del">
        <pc:chgData name="LI Hongzong" userId="ac49958b-b655-4fa4-b837-6f946156a7c8" providerId="ADAL" clId="{DE75A02E-0D7A-4F0F-8C61-7474C9E7CD4C}" dt="2024-08-27T13:10:13.160" v="434" actId="47"/>
        <pc:sldMkLst>
          <pc:docMk/>
          <pc:sldMk cId="1873208360" sldId="594"/>
        </pc:sldMkLst>
      </pc:sldChg>
      <pc:sldChg chg="add del">
        <pc:chgData name="LI Hongzong" userId="ac49958b-b655-4fa4-b837-6f946156a7c8" providerId="ADAL" clId="{DE75A02E-0D7A-4F0F-8C61-7474C9E7CD4C}" dt="2024-08-27T13:10:13.160" v="434" actId="47"/>
        <pc:sldMkLst>
          <pc:docMk/>
          <pc:sldMk cId="4270092498" sldId="595"/>
        </pc:sldMkLst>
      </pc:sldChg>
      <pc:sldChg chg="add del">
        <pc:chgData name="LI Hongzong" userId="ac49958b-b655-4fa4-b837-6f946156a7c8" providerId="ADAL" clId="{DE75A02E-0D7A-4F0F-8C61-7474C9E7CD4C}" dt="2024-08-27T13:10:13.160" v="434" actId="47"/>
        <pc:sldMkLst>
          <pc:docMk/>
          <pc:sldMk cId="3627560036" sldId="596"/>
        </pc:sldMkLst>
      </pc:sldChg>
      <pc:sldChg chg="add del">
        <pc:chgData name="LI Hongzong" userId="ac49958b-b655-4fa4-b837-6f946156a7c8" providerId="ADAL" clId="{DE75A02E-0D7A-4F0F-8C61-7474C9E7CD4C}" dt="2024-08-27T13:10:13.160" v="434" actId="47"/>
        <pc:sldMkLst>
          <pc:docMk/>
          <pc:sldMk cId="4141168185" sldId="597"/>
        </pc:sldMkLst>
      </pc:sldChg>
      <pc:sldChg chg="add del">
        <pc:chgData name="LI Hongzong" userId="ac49958b-b655-4fa4-b837-6f946156a7c8" providerId="ADAL" clId="{DE75A02E-0D7A-4F0F-8C61-7474C9E7CD4C}" dt="2024-08-27T13:10:13.160" v="434" actId="47"/>
        <pc:sldMkLst>
          <pc:docMk/>
          <pc:sldMk cId="2790866518" sldId="599"/>
        </pc:sldMkLst>
      </pc:sldChg>
      <pc:sldChg chg="add del">
        <pc:chgData name="LI Hongzong" userId="ac49958b-b655-4fa4-b837-6f946156a7c8" providerId="ADAL" clId="{DE75A02E-0D7A-4F0F-8C61-7474C9E7CD4C}" dt="2024-08-27T13:10:13.160" v="434" actId="47"/>
        <pc:sldMkLst>
          <pc:docMk/>
          <pc:sldMk cId="190876467" sldId="600"/>
        </pc:sldMkLst>
      </pc:sldChg>
      <pc:sldChg chg="add del">
        <pc:chgData name="LI Hongzong" userId="ac49958b-b655-4fa4-b837-6f946156a7c8" providerId="ADAL" clId="{DE75A02E-0D7A-4F0F-8C61-7474C9E7CD4C}" dt="2024-08-27T13:10:13.160" v="434" actId="47"/>
        <pc:sldMkLst>
          <pc:docMk/>
          <pc:sldMk cId="3229547219" sldId="601"/>
        </pc:sldMkLst>
      </pc:sldChg>
      <pc:sldChg chg="add del">
        <pc:chgData name="LI Hongzong" userId="ac49958b-b655-4fa4-b837-6f946156a7c8" providerId="ADAL" clId="{DE75A02E-0D7A-4F0F-8C61-7474C9E7CD4C}" dt="2024-08-27T13:10:13.160" v="434" actId="47"/>
        <pc:sldMkLst>
          <pc:docMk/>
          <pc:sldMk cId="3670787436" sldId="602"/>
        </pc:sldMkLst>
      </pc:sldChg>
      <pc:sldChg chg="add del">
        <pc:chgData name="LI Hongzong" userId="ac49958b-b655-4fa4-b837-6f946156a7c8" providerId="ADAL" clId="{DE75A02E-0D7A-4F0F-8C61-7474C9E7CD4C}" dt="2024-08-27T13:10:13.160" v="434" actId="47"/>
        <pc:sldMkLst>
          <pc:docMk/>
          <pc:sldMk cId="3165255390" sldId="603"/>
        </pc:sldMkLst>
      </pc:sldChg>
      <pc:sldChg chg="add del">
        <pc:chgData name="LI Hongzong" userId="ac49958b-b655-4fa4-b837-6f946156a7c8" providerId="ADAL" clId="{DE75A02E-0D7A-4F0F-8C61-7474C9E7CD4C}" dt="2024-08-27T13:10:13.160" v="434" actId="47"/>
        <pc:sldMkLst>
          <pc:docMk/>
          <pc:sldMk cId="875691781" sldId="604"/>
        </pc:sldMkLst>
      </pc:sldChg>
      <pc:sldChg chg="add del">
        <pc:chgData name="LI Hongzong" userId="ac49958b-b655-4fa4-b837-6f946156a7c8" providerId="ADAL" clId="{DE75A02E-0D7A-4F0F-8C61-7474C9E7CD4C}" dt="2024-08-27T13:10:13.160" v="434" actId="47"/>
        <pc:sldMkLst>
          <pc:docMk/>
          <pc:sldMk cId="2542960465" sldId="605"/>
        </pc:sldMkLst>
      </pc:sldChg>
      <pc:sldChg chg="add del">
        <pc:chgData name="LI Hongzong" userId="ac49958b-b655-4fa4-b837-6f946156a7c8" providerId="ADAL" clId="{DE75A02E-0D7A-4F0F-8C61-7474C9E7CD4C}" dt="2024-08-27T13:10:13.160" v="434" actId="47"/>
        <pc:sldMkLst>
          <pc:docMk/>
          <pc:sldMk cId="1290017814" sldId="606"/>
        </pc:sldMkLst>
      </pc:sldChg>
      <pc:sldChg chg="add del">
        <pc:chgData name="LI Hongzong" userId="ac49958b-b655-4fa4-b837-6f946156a7c8" providerId="ADAL" clId="{DE75A02E-0D7A-4F0F-8C61-7474C9E7CD4C}" dt="2024-08-27T13:10:13.160" v="434" actId="47"/>
        <pc:sldMkLst>
          <pc:docMk/>
          <pc:sldMk cId="142619693" sldId="607"/>
        </pc:sldMkLst>
      </pc:sldChg>
      <pc:sldChg chg="add del">
        <pc:chgData name="LI Hongzong" userId="ac49958b-b655-4fa4-b837-6f946156a7c8" providerId="ADAL" clId="{DE75A02E-0D7A-4F0F-8C61-7474C9E7CD4C}" dt="2024-08-27T13:10:13.160" v="434" actId="47"/>
        <pc:sldMkLst>
          <pc:docMk/>
          <pc:sldMk cId="908820381" sldId="608"/>
        </pc:sldMkLst>
      </pc:sldChg>
      <pc:sldChg chg="add del">
        <pc:chgData name="LI Hongzong" userId="ac49958b-b655-4fa4-b837-6f946156a7c8" providerId="ADAL" clId="{DE75A02E-0D7A-4F0F-8C61-7474C9E7CD4C}" dt="2024-08-27T13:10:13.160" v="434" actId="47"/>
        <pc:sldMkLst>
          <pc:docMk/>
          <pc:sldMk cId="1783250905" sldId="609"/>
        </pc:sldMkLst>
      </pc:sldChg>
      <pc:sldChg chg="add del">
        <pc:chgData name="LI Hongzong" userId="ac49958b-b655-4fa4-b837-6f946156a7c8" providerId="ADAL" clId="{DE75A02E-0D7A-4F0F-8C61-7474C9E7CD4C}" dt="2024-08-27T13:10:13.160" v="434" actId="47"/>
        <pc:sldMkLst>
          <pc:docMk/>
          <pc:sldMk cId="2705257213" sldId="610"/>
        </pc:sldMkLst>
      </pc:sldChg>
      <pc:sldChg chg="add del">
        <pc:chgData name="LI Hongzong" userId="ac49958b-b655-4fa4-b837-6f946156a7c8" providerId="ADAL" clId="{DE75A02E-0D7A-4F0F-8C61-7474C9E7CD4C}" dt="2024-08-27T13:10:13.160" v="434" actId="47"/>
        <pc:sldMkLst>
          <pc:docMk/>
          <pc:sldMk cId="2970232633" sldId="620"/>
        </pc:sldMkLst>
      </pc:sldChg>
      <pc:sldChg chg="add del">
        <pc:chgData name="LI Hongzong" userId="ac49958b-b655-4fa4-b837-6f946156a7c8" providerId="ADAL" clId="{DE75A02E-0D7A-4F0F-8C61-7474C9E7CD4C}" dt="2024-08-27T13:10:13.160" v="434" actId="47"/>
        <pc:sldMkLst>
          <pc:docMk/>
          <pc:sldMk cId="1261810409" sldId="621"/>
        </pc:sldMkLst>
      </pc:sldChg>
      <pc:sldChg chg="add del">
        <pc:chgData name="LI Hongzong" userId="ac49958b-b655-4fa4-b837-6f946156a7c8" providerId="ADAL" clId="{DE75A02E-0D7A-4F0F-8C61-7474C9E7CD4C}" dt="2024-08-27T13:10:13.160" v="434" actId="47"/>
        <pc:sldMkLst>
          <pc:docMk/>
          <pc:sldMk cId="1517495727" sldId="622"/>
        </pc:sldMkLst>
      </pc:sldChg>
      <pc:sldChg chg="add del">
        <pc:chgData name="LI Hongzong" userId="ac49958b-b655-4fa4-b837-6f946156a7c8" providerId="ADAL" clId="{DE75A02E-0D7A-4F0F-8C61-7474C9E7CD4C}" dt="2024-08-27T13:10:13.160" v="434" actId="47"/>
        <pc:sldMkLst>
          <pc:docMk/>
          <pc:sldMk cId="2330060381" sldId="623"/>
        </pc:sldMkLst>
      </pc:sldChg>
      <pc:sldChg chg="add del">
        <pc:chgData name="LI Hongzong" userId="ac49958b-b655-4fa4-b837-6f946156a7c8" providerId="ADAL" clId="{DE75A02E-0D7A-4F0F-8C61-7474C9E7CD4C}" dt="2024-08-27T13:10:13.160" v="434" actId="47"/>
        <pc:sldMkLst>
          <pc:docMk/>
          <pc:sldMk cId="2675280520" sldId="624"/>
        </pc:sldMkLst>
      </pc:sldChg>
      <pc:sldChg chg="add del">
        <pc:chgData name="LI Hongzong" userId="ac49958b-b655-4fa4-b837-6f946156a7c8" providerId="ADAL" clId="{DE75A02E-0D7A-4F0F-8C61-7474C9E7CD4C}" dt="2024-08-27T13:10:13.160" v="434" actId="47"/>
        <pc:sldMkLst>
          <pc:docMk/>
          <pc:sldMk cId="2965384674" sldId="625"/>
        </pc:sldMkLst>
      </pc:sldChg>
      <pc:sldChg chg="add del">
        <pc:chgData name="LI Hongzong" userId="ac49958b-b655-4fa4-b837-6f946156a7c8" providerId="ADAL" clId="{DE75A02E-0D7A-4F0F-8C61-7474C9E7CD4C}" dt="2024-08-27T13:10:13.160" v="434" actId="47"/>
        <pc:sldMkLst>
          <pc:docMk/>
          <pc:sldMk cId="1410181328" sldId="626"/>
        </pc:sldMkLst>
      </pc:sldChg>
      <pc:sldChg chg="add del">
        <pc:chgData name="LI Hongzong" userId="ac49958b-b655-4fa4-b837-6f946156a7c8" providerId="ADAL" clId="{DE75A02E-0D7A-4F0F-8C61-7474C9E7CD4C}" dt="2024-08-27T13:10:13.160" v="434" actId="47"/>
        <pc:sldMkLst>
          <pc:docMk/>
          <pc:sldMk cId="3084381024" sldId="627"/>
        </pc:sldMkLst>
      </pc:sldChg>
      <pc:sldChg chg="add del">
        <pc:chgData name="LI Hongzong" userId="ac49958b-b655-4fa4-b837-6f946156a7c8" providerId="ADAL" clId="{DE75A02E-0D7A-4F0F-8C61-7474C9E7CD4C}" dt="2024-08-27T13:10:13.160" v="434" actId="47"/>
        <pc:sldMkLst>
          <pc:docMk/>
          <pc:sldMk cId="1416655494" sldId="628"/>
        </pc:sldMkLst>
      </pc:sldChg>
      <pc:sldChg chg="add del">
        <pc:chgData name="LI Hongzong" userId="ac49958b-b655-4fa4-b837-6f946156a7c8" providerId="ADAL" clId="{DE75A02E-0D7A-4F0F-8C61-7474C9E7CD4C}" dt="2024-08-27T13:10:13.160" v="434" actId="47"/>
        <pc:sldMkLst>
          <pc:docMk/>
          <pc:sldMk cId="1653992842" sldId="629"/>
        </pc:sldMkLst>
      </pc:sldChg>
      <pc:sldChg chg="add del">
        <pc:chgData name="LI Hongzong" userId="ac49958b-b655-4fa4-b837-6f946156a7c8" providerId="ADAL" clId="{DE75A02E-0D7A-4F0F-8C61-7474C9E7CD4C}" dt="2024-08-27T13:10:13.160" v="434" actId="47"/>
        <pc:sldMkLst>
          <pc:docMk/>
          <pc:sldMk cId="1955701224" sldId="630"/>
        </pc:sldMkLst>
      </pc:sldChg>
      <pc:sldChg chg="add del">
        <pc:chgData name="LI Hongzong" userId="ac49958b-b655-4fa4-b837-6f946156a7c8" providerId="ADAL" clId="{DE75A02E-0D7A-4F0F-8C61-7474C9E7CD4C}" dt="2024-08-27T13:10:13.160" v="434" actId="47"/>
        <pc:sldMkLst>
          <pc:docMk/>
          <pc:sldMk cId="3443855818" sldId="631"/>
        </pc:sldMkLst>
      </pc:sldChg>
      <pc:sldChg chg="add del">
        <pc:chgData name="LI Hongzong" userId="ac49958b-b655-4fa4-b837-6f946156a7c8" providerId="ADAL" clId="{DE75A02E-0D7A-4F0F-8C61-7474C9E7CD4C}" dt="2024-08-27T13:10:13.160" v="434" actId="47"/>
        <pc:sldMkLst>
          <pc:docMk/>
          <pc:sldMk cId="3852122681" sldId="632"/>
        </pc:sldMkLst>
      </pc:sldChg>
      <pc:sldChg chg="modSp add mod ord modAnim">
        <pc:chgData name="LI Hongzong" userId="ac49958b-b655-4fa4-b837-6f946156a7c8" providerId="ADAL" clId="{DE75A02E-0D7A-4F0F-8C61-7474C9E7CD4C}" dt="2024-08-28T06:18:38.966" v="915" actId="6549"/>
        <pc:sldMkLst>
          <pc:docMk/>
          <pc:sldMk cId="3896439483" sldId="633"/>
        </pc:sldMkLst>
      </pc:sldChg>
    </pc:docChg>
  </pc:docChgLst>
  <pc:docChgLst>
    <pc:chgData name="Hongzong Li" userId="9bdc67c7f26cb1a6" providerId="LiveId" clId="{F95DDC15-7572-4088-BD45-4E8C4961A4A4}"/>
    <pc:docChg chg="undo custSel addSld delSld modSld">
      <pc:chgData name="Hongzong Li" userId="9bdc67c7f26cb1a6" providerId="LiveId" clId="{F95DDC15-7572-4088-BD45-4E8C4961A4A4}" dt="2025-01-09T00:33:09.846" v="693" actId="1076"/>
      <pc:docMkLst>
        <pc:docMk/>
      </pc:docMkLst>
      <pc:sldChg chg="addSp delSp modSp mod">
        <pc:chgData name="Hongzong Li" userId="9bdc67c7f26cb1a6" providerId="LiveId" clId="{F95DDC15-7572-4088-BD45-4E8C4961A4A4}" dt="2025-01-09T00:22:15.296" v="631" actId="1076"/>
        <pc:sldMkLst>
          <pc:docMk/>
          <pc:sldMk cId="1615307222" sldId="390"/>
        </pc:sldMkLst>
        <pc:spChg chg="mod">
          <ac:chgData name="Hongzong Li" userId="9bdc67c7f26cb1a6" providerId="LiveId" clId="{F95DDC15-7572-4088-BD45-4E8C4961A4A4}" dt="2025-01-09T00:21:20.209" v="605" actId="14100"/>
          <ac:spMkLst>
            <pc:docMk/>
            <pc:sldMk cId="1615307222" sldId="390"/>
            <ac:spMk id="7" creationId="{E11148D2-DE58-912B-CE53-C92B5E8EA4AB}"/>
          </ac:spMkLst>
        </pc:spChg>
      </pc:sldChg>
      <pc:sldChg chg="modSp mod">
        <pc:chgData name="Hongzong Li" userId="9bdc67c7f26cb1a6" providerId="LiveId" clId="{F95DDC15-7572-4088-BD45-4E8C4961A4A4}" dt="2025-01-08T15:51:58.922" v="204" actId="20577"/>
        <pc:sldMkLst>
          <pc:docMk/>
          <pc:sldMk cId="3326953466" sldId="392"/>
        </pc:sldMkLst>
        <pc:spChg chg="mod">
          <ac:chgData name="Hongzong Li" userId="9bdc67c7f26cb1a6" providerId="LiveId" clId="{F95DDC15-7572-4088-BD45-4E8C4961A4A4}" dt="2025-01-08T15:51:58.922" v="204" actId="20577"/>
          <ac:spMkLst>
            <pc:docMk/>
            <pc:sldMk cId="3326953466" sldId="392"/>
            <ac:spMk id="7" creationId="{E7C83185-09D1-4567-8331-E19BC0B8AB2B}"/>
          </ac:spMkLst>
        </pc:spChg>
      </pc:sldChg>
      <pc:sldChg chg="del">
        <pc:chgData name="Hongzong Li" userId="9bdc67c7f26cb1a6" providerId="LiveId" clId="{F95DDC15-7572-4088-BD45-4E8C4961A4A4}" dt="2025-01-08T15:51:54.685" v="197" actId="47"/>
        <pc:sldMkLst>
          <pc:docMk/>
          <pc:sldMk cId="2811745174" sldId="487"/>
        </pc:sldMkLst>
      </pc:sldChg>
      <pc:sldChg chg="del">
        <pc:chgData name="Hongzong Li" userId="9bdc67c7f26cb1a6" providerId="LiveId" clId="{F95DDC15-7572-4088-BD45-4E8C4961A4A4}" dt="2025-01-08T15:51:54.685" v="197" actId="47"/>
        <pc:sldMkLst>
          <pc:docMk/>
          <pc:sldMk cId="2845975111" sldId="497"/>
        </pc:sldMkLst>
      </pc:sldChg>
      <pc:sldChg chg="del">
        <pc:chgData name="Hongzong Li" userId="9bdc67c7f26cb1a6" providerId="LiveId" clId="{F95DDC15-7572-4088-BD45-4E8C4961A4A4}" dt="2025-01-08T15:51:54.685" v="197" actId="47"/>
        <pc:sldMkLst>
          <pc:docMk/>
          <pc:sldMk cId="3667704221" sldId="501"/>
        </pc:sldMkLst>
      </pc:sldChg>
      <pc:sldChg chg="del">
        <pc:chgData name="Hongzong Li" userId="9bdc67c7f26cb1a6" providerId="LiveId" clId="{F95DDC15-7572-4088-BD45-4E8C4961A4A4}" dt="2025-01-08T15:51:54.685" v="197" actId="47"/>
        <pc:sldMkLst>
          <pc:docMk/>
          <pc:sldMk cId="4222242206" sldId="502"/>
        </pc:sldMkLst>
      </pc:sldChg>
      <pc:sldChg chg="del">
        <pc:chgData name="Hongzong Li" userId="9bdc67c7f26cb1a6" providerId="LiveId" clId="{F95DDC15-7572-4088-BD45-4E8C4961A4A4}" dt="2025-01-08T15:51:54.685" v="197" actId="47"/>
        <pc:sldMkLst>
          <pc:docMk/>
          <pc:sldMk cId="3321173846" sldId="516"/>
        </pc:sldMkLst>
      </pc:sldChg>
      <pc:sldChg chg="del">
        <pc:chgData name="Hongzong Li" userId="9bdc67c7f26cb1a6" providerId="LiveId" clId="{F95DDC15-7572-4088-BD45-4E8C4961A4A4}" dt="2025-01-08T15:51:54.685" v="197" actId="47"/>
        <pc:sldMkLst>
          <pc:docMk/>
          <pc:sldMk cId="3195430702" sldId="519"/>
        </pc:sldMkLst>
      </pc:sldChg>
      <pc:sldChg chg="del">
        <pc:chgData name="Hongzong Li" userId="9bdc67c7f26cb1a6" providerId="LiveId" clId="{F95DDC15-7572-4088-BD45-4E8C4961A4A4}" dt="2025-01-08T15:51:54.685" v="197" actId="47"/>
        <pc:sldMkLst>
          <pc:docMk/>
          <pc:sldMk cId="1189121588" sldId="531"/>
        </pc:sldMkLst>
      </pc:sldChg>
      <pc:sldChg chg="del">
        <pc:chgData name="Hongzong Li" userId="9bdc67c7f26cb1a6" providerId="LiveId" clId="{F95DDC15-7572-4088-BD45-4E8C4961A4A4}" dt="2025-01-08T15:51:54.685" v="197" actId="47"/>
        <pc:sldMkLst>
          <pc:docMk/>
          <pc:sldMk cId="936414254" sldId="540"/>
        </pc:sldMkLst>
      </pc:sldChg>
      <pc:sldChg chg="addSp delSp modSp mod modNotesTx">
        <pc:chgData name="Hongzong Li" userId="9bdc67c7f26cb1a6" providerId="LiveId" clId="{F95DDC15-7572-4088-BD45-4E8C4961A4A4}" dt="2025-01-09T00:22:58.268" v="632" actId="20577"/>
        <pc:sldMkLst>
          <pc:docMk/>
          <pc:sldMk cId="1261810409" sldId="621"/>
        </pc:sldMkLst>
      </pc:sldChg>
      <pc:sldChg chg="modSp mod">
        <pc:chgData name="Hongzong Li" userId="9bdc67c7f26cb1a6" providerId="LiveId" clId="{F95DDC15-7572-4088-BD45-4E8C4961A4A4}" dt="2025-01-08T16:39:09.229" v="436" actId="403"/>
        <pc:sldMkLst>
          <pc:docMk/>
          <pc:sldMk cId="2671058366" sldId="631"/>
        </pc:sldMkLst>
      </pc:sldChg>
      <pc:sldChg chg="del">
        <pc:chgData name="Hongzong Li" userId="9bdc67c7f26cb1a6" providerId="LiveId" clId="{F95DDC15-7572-4088-BD45-4E8C4961A4A4}" dt="2025-01-08T15:51:54.685" v="197" actId="47"/>
        <pc:sldMkLst>
          <pc:docMk/>
          <pc:sldMk cId="368788545" sldId="636"/>
        </pc:sldMkLst>
      </pc:sldChg>
      <pc:sldChg chg="del">
        <pc:chgData name="Hongzong Li" userId="9bdc67c7f26cb1a6" providerId="LiveId" clId="{F95DDC15-7572-4088-BD45-4E8C4961A4A4}" dt="2025-01-08T15:51:54.685" v="197" actId="47"/>
        <pc:sldMkLst>
          <pc:docMk/>
          <pc:sldMk cId="909729142" sldId="637"/>
        </pc:sldMkLst>
      </pc:sldChg>
      <pc:sldChg chg="del">
        <pc:chgData name="Hongzong Li" userId="9bdc67c7f26cb1a6" providerId="LiveId" clId="{F95DDC15-7572-4088-BD45-4E8C4961A4A4}" dt="2025-01-08T15:51:54.685" v="197" actId="47"/>
        <pc:sldMkLst>
          <pc:docMk/>
          <pc:sldMk cId="2614691419" sldId="638"/>
        </pc:sldMkLst>
      </pc:sldChg>
      <pc:sldChg chg="del">
        <pc:chgData name="Hongzong Li" userId="9bdc67c7f26cb1a6" providerId="LiveId" clId="{F95DDC15-7572-4088-BD45-4E8C4961A4A4}" dt="2025-01-08T15:51:54.685" v="197" actId="47"/>
        <pc:sldMkLst>
          <pc:docMk/>
          <pc:sldMk cId="1794781130" sldId="639"/>
        </pc:sldMkLst>
      </pc:sldChg>
      <pc:sldChg chg="del">
        <pc:chgData name="Hongzong Li" userId="9bdc67c7f26cb1a6" providerId="LiveId" clId="{F95DDC15-7572-4088-BD45-4E8C4961A4A4}" dt="2025-01-08T15:51:54.685" v="197" actId="47"/>
        <pc:sldMkLst>
          <pc:docMk/>
          <pc:sldMk cId="3820469915" sldId="640"/>
        </pc:sldMkLst>
      </pc:sldChg>
      <pc:sldChg chg="del">
        <pc:chgData name="Hongzong Li" userId="9bdc67c7f26cb1a6" providerId="LiveId" clId="{F95DDC15-7572-4088-BD45-4E8C4961A4A4}" dt="2025-01-08T15:51:54.685" v="197" actId="47"/>
        <pc:sldMkLst>
          <pc:docMk/>
          <pc:sldMk cId="3618358261" sldId="643"/>
        </pc:sldMkLst>
      </pc:sldChg>
      <pc:sldChg chg="del">
        <pc:chgData name="Hongzong Li" userId="9bdc67c7f26cb1a6" providerId="LiveId" clId="{F95DDC15-7572-4088-BD45-4E8C4961A4A4}" dt="2025-01-08T15:51:54.685" v="197" actId="47"/>
        <pc:sldMkLst>
          <pc:docMk/>
          <pc:sldMk cId="991728368" sldId="644"/>
        </pc:sldMkLst>
      </pc:sldChg>
      <pc:sldChg chg="del">
        <pc:chgData name="Hongzong Li" userId="9bdc67c7f26cb1a6" providerId="LiveId" clId="{F95DDC15-7572-4088-BD45-4E8C4961A4A4}" dt="2025-01-08T15:51:54.685" v="197" actId="47"/>
        <pc:sldMkLst>
          <pc:docMk/>
          <pc:sldMk cId="630200938" sldId="646"/>
        </pc:sldMkLst>
      </pc:sldChg>
      <pc:sldChg chg="del">
        <pc:chgData name="Hongzong Li" userId="9bdc67c7f26cb1a6" providerId="LiveId" clId="{F95DDC15-7572-4088-BD45-4E8C4961A4A4}" dt="2025-01-08T15:51:54.685" v="197" actId="47"/>
        <pc:sldMkLst>
          <pc:docMk/>
          <pc:sldMk cId="3731454665" sldId="647"/>
        </pc:sldMkLst>
      </pc:sldChg>
      <pc:sldChg chg="del">
        <pc:chgData name="Hongzong Li" userId="9bdc67c7f26cb1a6" providerId="LiveId" clId="{F95DDC15-7572-4088-BD45-4E8C4961A4A4}" dt="2025-01-08T15:51:54.685" v="197" actId="47"/>
        <pc:sldMkLst>
          <pc:docMk/>
          <pc:sldMk cId="282552770" sldId="648"/>
        </pc:sldMkLst>
      </pc:sldChg>
      <pc:sldChg chg="del">
        <pc:chgData name="Hongzong Li" userId="9bdc67c7f26cb1a6" providerId="LiveId" clId="{F95DDC15-7572-4088-BD45-4E8C4961A4A4}" dt="2025-01-08T15:51:54.685" v="197" actId="47"/>
        <pc:sldMkLst>
          <pc:docMk/>
          <pc:sldMk cId="1575329477" sldId="649"/>
        </pc:sldMkLst>
      </pc:sldChg>
      <pc:sldChg chg="del">
        <pc:chgData name="Hongzong Li" userId="9bdc67c7f26cb1a6" providerId="LiveId" clId="{F95DDC15-7572-4088-BD45-4E8C4961A4A4}" dt="2025-01-08T15:51:54.685" v="197" actId="47"/>
        <pc:sldMkLst>
          <pc:docMk/>
          <pc:sldMk cId="1352666558" sldId="650"/>
        </pc:sldMkLst>
      </pc:sldChg>
      <pc:sldChg chg="del">
        <pc:chgData name="Hongzong Li" userId="9bdc67c7f26cb1a6" providerId="LiveId" clId="{F95DDC15-7572-4088-BD45-4E8C4961A4A4}" dt="2025-01-08T15:51:54.685" v="197" actId="47"/>
        <pc:sldMkLst>
          <pc:docMk/>
          <pc:sldMk cId="4053856576" sldId="654"/>
        </pc:sldMkLst>
      </pc:sldChg>
      <pc:sldChg chg="del">
        <pc:chgData name="Hongzong Li" userId="9bdc67c7f26cb1a6" providerId="LiveId" clId="{F95DDC15-7572-4088-BD45-4E8C4961A4A4}" dt="2025-01-08T15:51:54.685" v="197" actId="47"/>
        <pc:sldMkLst>
          <pc:docMk/>
          <pc:sldMk cId="4176521030" sldId="657"/>
        </pc:sldMkLst>
      </pc:sldChg>
      <pc:sldChg chg="addSp delSp modSp add mod">
        <pc:chgData name="Hongzong Li" userId="9bdc67c7f26cb1a6" providerId="LiveId" clId="{F95DDC15-7572-4088-BD45-4E8C4961A4A4}" dt="2025-01-08T15:04:11.339" v="58" actId="1076"/>
        <pc:sldMkLst>
          <pc:docMk/>
          <pc:sldMk cId="4150836263" sldId="658"/>
        </pc:sldMkLst>
      </pc:sldChg>
      <pc:sldChg chg="add">
        <pc:chgData name="Hongzong Li" userId="9bdc67c7f26cb1a6" providerId="LiveId" clId="{F95DDC15-7572-4088-BD45-4E8C4961A4A4}" dt="2025-01-08T14:59:11.390" v="30"/>
        <pc:sldMkLst>
          <pc:docMk/>
          <pc:sldMk cId="280363987" sldId="659"/>
        </pc:sldMkLst>
      </pc:sldChg>
      <pc:sldChg chg="addSp delSp modSp add mod">
        <pc:chgData name="Hongzong Li" userId="9bdc67c7f26cb1a6" providerId="LiveId" clId="{F95DDC15-7572-4088-BD45-4E8C4961A4A4}" dt="2025-01-08T15:27:36.280" v="115" actId="1076"/>
        <pc:sldMkLst>
          <pc:docMk/>
          <pc:sldMk cId="1050721172" sldId="660"/>
        </pc:sldMkLst>
      </pc:sldChg>
      <pc:sldChg chg="addSp delSp modSp add mod">
        <pc:chgData name="Hongzong Li" userId="9bdc67c7f26cb1a6" providerId="LiveId" clId="{F95DDC15-7572-4088-BD45-4E8C4961A4A4}" dt="2025-01-08T15:29:15.809" v="137" actId="14100"/>
        <pc:sldMkLst>
          <pc:docMk/>
          <pc:sldMk cId="2824916999" sldId="661"/>
        </pc:sldMkLst>
      </pc:sldChg>
      <pc:sldChg chg="addSp delSp modSp add mod">
        <pc:chgData name="Hongzong Li" userId="9bdc67c7f26cb1a6" providerId="LiveId" clId="{F95DDC15-7572-4088-BD45-4E8C4961A4A4}" dt="2025-01-08T16:53:15.140" v="493" actId="1035"/>
        <pc:sldMkLst>
          <pc:docMk/>
          <pc:sldMk cId="2281915960" sldId="662"/>
        </pc:sldMkLst>
      </pc:sldChg>
      <pc:sldChg chg="addSp delSp modSp add mod">
        <pc:chgData name="Hongzong Li" userId="9bdc67c7f26cb1a6" providerId="LiveId" clId="{F95DDC15-7572-4088-BD45-4E8C4961A4A4}" dt="2025-01-08T17:05:17.487" v="506" actId="14100"/>
        <pc:sldMkLst>
          <pc:docMk/>
          <pc:sldMk cId="3587308140" sldId="663"/>
        </pc:sldMkLst>
      </pc:sldChg>
      <pc:sldChg chg="addSp delSp modSp add mod">
        <pc:chgData name="Hongzong Li" userId="9bdc67c7f26cb1a6" providerId="LiveId" clId="{F95DDC15-7572-4088-BD45-4E8C4961A4A4}" dt="2025-01-08T17:26:05.158" v="587" actId="14100"/>
        <pc:sldMkLst>
          <pc:docMk/>
          <pc:sldMk cId="2709935454" sldId="664"/>
        </pc:sldMkLst>
      </pc:sldChg>
      <pc:sldChg chg="addSp modSp add mod">
        <pc:chgData name="Hongzong Li" userId="9bdc67c7f26cb1a6" providerId="LiveId" clId="{F95DDC15-7572-4088-BD45-4E8C4961A4A4}" dt="2025-01-08T15:43:54.384" v="174" actId="1076"/>
        <pc:sldMkLst>
          <pc:docMk/>
          <pc:sldMk cId="432758778" sldId="665"/>
        </pc:sldMkLst>
      </pc:sldChg>
      <pc:sldChg chg="addSp modSp add mod">
        <pc:chgData name="Hongzong Li" userId="9bdc67c7f26cb1a6" providerId="LiveId" clId="{F95DDC15-7572-4088-BD45-4E8C4961A4A4}" dt="2025-01-08T15:44:42.254" v="182" actId="1076"/>
        <pc:sldMkLst>
          <pc:docMk/>
          <pc:sldMk cId="2752785219" sldId="666"/>
        </pc:sldMkLst>
      </pc:sldChg>
      <pc:sldChg chg="addSp modSp add mod">
        <pc:chgData name="Hongzong Li" userId="9bdc67c7f26cb1a6" providerId="LiveId" clId="{F95DDC15-7572-4088-BD45-4E8C4961A4A4}" dt="2025-01-08T15:45:32.465" v="187" actId="1076"/>
        <pc:sldMkLst>
          <pc:docMk/>
          <pc:sldMk cId="2853329529" sldId="667"/>
        </pc:sldMkLst>
      </pc:sldChg>
      <pc:sldChg chg="addSp modSp add mod">
        <pc:chgData name="Hongzong Li" userId="9bdc67c7f26cb1a6" providerId="LiveId" clId="{F95DDC15-7572-4088-BD45-4E8C4961A4A4}" dt="2025-01-08T15:46:10.121" v="193" actId="14100"/>
        <pc:sldMkLst>
          <pc:docMk/>
          <pc:sldMk cId="2826498682" sldId="668"/>
        </pc:sldMkLst>
      </pc:sldChg>
      <pc:sldChg chg="modSp add mod">
        <pc:chgData name="Hongzong Li" userId="9bdc67c7f26cb1a6" providerId="LiveId" clId="{F95DDC15-7572-4088-BD45-4E8C4961A4A4}" dt="2025-01-08T15:46:27.409" v="196"/>
        <pc:sldMkLst>
          <pc:docMk/>
          <pc:sldMk cId="1898400193" sldId="669"/>
        </pc:sldMkLst>
      </pc:sldChg>
      <pc:sldChg chg="addSp delSp modSp add mod">
        <pc:chgData name="Hongzong Li" userId="9bdc67c7f26cb1a6" providerId="LiveId" clId="{F95DDC15-7572-4088-BD45-4E8C4961A4A4}" dt="2025-01-09T00:28:18.207" v="670" actId="1076"/>
        <pc:sldMkLst>
          <pc:docMk/>
          <pc:sldMk cId="304319722" sldId="670"/>
        </pc:sldMkLst>
      </pc:sldChg>
      <pc:sldChg chg="addSp delSp modSp add mod">
        <pc:chgData name="Hongzong Li" userId="9bdc67c7f26cb1a6" providerId="LiveId" clId="{F95DDC15-7572-4088-BD45-4E8C4961A4A4}" dt="2025-01-09T00:33:09.846" v="693" actId="1076"/>
        <pc:sldMkLst>
          <pc:docMk/>
          <pc:sldMk cId="1817694660" sldId="671"/>
        </pc:sldMkLst>
      </pc:sldChg>
      <pc:sldChg chg="addSp delSp modSp add mod">
        <pc:chgData name="Hongzong Li" userId="9bdc67c7f26cb1a6" providerId="LiveId" clId="{F95DDC15-7572-4088-BD45-4E8C4961A4A4}" dt="2025-01-08T16:34:11.605" v="411" actId="14100"/>
        <pc:sldMkLst>
          <pc:docMk/>
          <pc:sldMk cId="2788587020" sldId="672"/>
        </pc:sldMkLst>
      </pc:sldChg>
      <pc:sldChg chg="addSp delSp modSp add mod">
        <pc:chgData name="Hongzong Li" userId="9bdc67c7f26cb1a6" providerId="LiveId" clId="{F95DDC15-7572-4088-BD45-4E8C4961A4A4}" dt="2025-01-08T16:34:32.878" v="415" actId="14100"/>
        <pc:sldMkLst>
          <pc:docMk/>
          <pc:sldMk cId="256473223" sldId="673"/>
        </pc:sldMkLst>
      </pc:sldChg>
      <pc:sldChg chg="add del">
        <pc:chgData name="Hongzong Li" userId="9bdc67c7f26cb1a6" providerId="LiveId" clId="{F95DDC15-7572-4088-BD45-4E8C4961A4A4}" dt="2025-01-08T16:33:43.397" v="407"/>
        <pc:sldMkLst>
          <pc:docMk/>
          <pc:sldMk cId="2845624257" sldId="673"/>
        </pc:sldMkLst>
      </pc:sldChg>
      <pc:sldChg chg="addSp delSp modSp add mod">
        <pc:chgData name="Hongzong Li" userId="9bdc67c7f26cb1a6" providerId="LiveId" clId="{F95DDC15-7572-4088-BD45-4E8C4961A4A4}" dt="2025-01-08T16:34:59.604" v="420" actId="14100"/>
        <pc:sldMkLst>
          <pc:docMk/>
          <pc:sldMk cId="2424154648" sldId="674"/>
        </pc:sldMkLst>
      </pc:sldChg>
      <pc:sldChg chg="addSp modSp add mod">
        <pc:chgData name="Hongzong Li" userId="9bdc67c7f26cb1a6" providerId="LiveId" clId="{F95DDC15-7572-4088-BD45-4E8C4961A4A4}" dt="2025-01-08T17:08:25.832" v="523" actId="123"/>
        <pc:sldMkLst>
          <pc:docMk/>
          <pc:sldMk cId="3143782611" sldId="675"/>
        </pc:sldMkLst>
      </pc:sldChg>
      <pc:sldChg chg="addSp delSp modSp add mod">
        <pc:chgData name="Hongzong Li" userId="9bdc67c7f26cb1a6" providerId="LiveId" clId="{F95DDC15-7572-4088-BD45-4E8C4961A4A4}" dt="2025-01-08T17:30:13.284" v="603" actId="14100"/>
        <pc:sldMkLst>
          <pc:docMk/>
          <pc:sldMk cId="3043099647" sldId="676"/>
        </pc:sldMkLst>
      </pc:sldChg>
    </pc:docChg>
  </pc:docChgLst>
  <pc:docChgLst>
    <pc:chgData name="LI Hongzong" userId="ac49958b-b655-4fa4-b837-6f946156a7c8" providerId="ADAL" clId="{1EA6D1CF-7BCF-43C9-ACBA-F551AFF49D51}"/>
    <pc:docChg chg="undo redo custSel addSld delSld modSld sldOrd">
      <pc:chgData name="LI Hongzong" userId="ac49958b-b655-4fa4-b837-6f946156a7c8" providerId="ADAL" clId="{1EA6D1CF-7BCF-43C9-ACBA-F551AFF49D51}" dt="2024-03-29T10:25:48.488" v="8447" actId="1076"/>
      <pc:docMkLst>
        <pc:docMk/>
      </pc:docMkLst>
      <pc:sldChg chg="delSp add del mod ord">
        <pc:chgData name="LI Hongzong" userId="ac49958b-b655-4fa4-b837-6f946156a7c8" providerId="ADAL" clId="{1EA6D1CF-7BCF-43C9-ACBA-F551AFF49D51}" dt="2024-03-22T09:12:57.424" v="370" actId="47"/>
        <pc:sldMkLst>
          <pc:docMk/>
          <pc:sldMk cId="1416458387" sldId="296"/>
        </pc:sldMkLst>
      </pc:sldChg>
      <pc:sldChg chg="delSp modSp del mod ord">
        <pc:chgData name="LI Hongzong" userId="ac49958b-b655-4fa4-b837-6f946156a7c8" providerId="ADAL" clId="{1EA6D1CF-7BCF-43C9-ACBA-F551AFF49D51}" dt="2024-03-22T09:07:38.607" v="288" actId="47"/>
        <pc:sldMkLst>
          <pc:docMk/>
          <pc:sldMk cId="2529623542" sldId="303"/>
        </pc:sldMkLst>
      </pc:sldChg>
      <pc:sldChg chg="del ord">
        <pc:chgData name="LI Hongzong" userId="ac49958b-b655-4fa4-b837-6f946156a7c8" providerId="ADAL" clId="{1EA6D1CF-7BCF-43C9-ACBA-F551AFF49D51}" dt="2024-03-22T09:12:26.550" v="362" actId="47"/>
        <pc:sldMkLst>
          <pc:docMk/>
          <pc:sldMk cId="2110830549" sldId="304"/>
        </pc:sldMkLst>
      </pc:sldChg>
      <pc:sldChg chg="del ord">
        <pc:chgData name="LI Hongzong" userId="ac49958b-b655-4fa4-b837-6f946156a7c8" providerId="ADAL" clId="{1EA6D1CF-7BCF-43C9-ACBA-F551AFF49D51}" dt="2024-03-22T09:12:35.039" v="363" actId="47"/>
        <pc:sldMkLst>
          <pc:docMk/>
          <pc:sldMk cId="2919791748" sldId="305"/>
        </pc:sldMkLst>
      </pc:sldChg>
      <pc:sldChg chg="addSp delSp add del mod ord">
        <pc:chgData name="LI Hongzong" userId="ac49958b-b655-4fa4-b837-6f946156a7c8" providerId="ADAL" clId="{1EA6D1CF-7BCF-43C9-ACBA-F551AFF49D51}" dt="2024-03-22T09:09:40.304" v="328" actId="47"/>
        <pc:sldMkLst>
          <pc:docMk/>
          <pc:sldMk cId="2894411307" sldId="307"/>
        </pc:sldMkLst>
      </pc:sldChg>
      <pc:sldChg chg="delSp modSp del mod ord">
        <pc:chgData name="LI Hongzong" userId="ac49958b-b655-4fa4-b837-6f946156a7c8" providerId="ADAL" clId="{1EA6D1CF-7BCF-43C9-ACBA-F551AFF49D51}" dt="2024-03-22T09:08:41.551" v="316" actId="47"/>
        <pc:sldMkLst>
          <pc:docMk/>
          <pc:sldMk cId="1960951504" sldId="319"/>
        </pc:sldMkLst>
      </pc:sldChg>
      <pc:sldChg chg="delSp modSp del mod ord">
        <pc:chgData name="LI Hongzong" userId="ac49958b-b655-4fa4-b837-6f946156a7c8" providerId="ADAL" clId="{1EA6D1CF-7BCF-43C9-ACBA-F551AFF49D51}" dt="2024-03-22T09:09:59.158" v="331" actId="47"/>
        <pc:sldMkLst>
          <pc:docMk/>
          <pc:sldMk cId="2008807138" sldId="330"/>
        </pc:sldMkLst>
      </pc:sldChg>
      <pc:sldChg chg="delSp del mod ord">
        <pc:chgData name="LI Hongzong" userId="ac49958b-b655-4fa4-b837-6f946156a7c8" providerId="ADAL" clId="{1EA6D1CF-7BCF-43C9-ACBA-F551AFF49D51}" dt="2024-03-22T09:10:41.942" v="360" actId="47"/>
        <pc:sldMkLst>
          <pc:docMk/>
          <pc:sldMk cId="2615408302" sldId="331"/>
        </pc:sldMkLst>
      </pc:sldChg>
      <pc:sldChg chg="delSp del mod ord">
        <pc:chgData name="LI Hongzong" userId="ac49958b-b655-4fa4-b837-6f946156a7c8" providerId="ADAL" clId="{1EA6D1CF-7BCF-43C9-ACBA-F551AFF49D51}" dt="2024-03-22T09:08:01.426" v="294" actId="47"/>
        <pc:sldMkLst>
          <pc:docMk/>
          <pc:sldMk cId="3267422768" sldId="332"/>
        </pc:sldMkLst>
      </pc:sldChg>
      <pc:sldChg chg="addSp delSp del mod ord">
        <pc:chgData name="LI Hongzong" userId="ac49958b-b655-4fa4-b837-6f946156a7c8" providerId="ADAL" clId="{1EA6D1CF-7BCF-43C9-ACBA-F551AFF49D51}" dt="2024-03-22T08:54:02.980" v="228" actId="47"/>
        <pc:sldMkLst>
          <pc:docMk/>
          <pc:sldMk cId="1406774030" sldId="333"/>
        </pc:sldMkLst>
      </pc:sldChg>
      <pc:sldChg chg="delSp del mod ord">
        <pc:chgData name="LI Hongzong" userId="ac49958b-b655-4fa4-b837-6f946156a7c8" providerId="ADAL" clId="{1EA6D1CF-7BCF-43C9-ACBA-F551AFF49D51}" dt="2024-03-22T08:54:12.477" v="232" actId="47"/>
        <pc:sldMkLst>
          <pc:docMk/>
          <pc:sldMk cId="1244556871" sldId="334"/>
        </pc:sldMkLst>
      </pc:sldChg>
      <pc:sldChg chg="delSp modSp del mod ord">
        <pc:chgData name="LI Hongzong" userId="ac49958b-b655-4fa4-b837-6f946156a7c8" providerId="ADAL" clId="{1EA6D1CF-7BCF-43C9-ACBA-F551AFF49D51}" dt="2024-03-22T08:54:29.450" v="236" actId="47"/>
        <pc:sldMkLst>
          <pc:docMk/>
          <pc:sldMk cId="948750527" sldId="335"/>
        </pc:sldMkLst>
      </pc:sldChg>
      <pc:sldChg chg="delSp modSp del mod ord">
        <pc:chgData name="LI Hongzong" userId="ac49958b-b655-4fa4-b837-6f946156a7c8" providerId="ADAL" clId="{1EA6D1CF-7BCF-43C9-ACBA-F551AFF49D51}" dt="2024-03-22T08:54:46.044" v="242" actId="47"/>
        <pc:sldMkLst>
          <pc:docMk/>
          <pc:sldMk cId="593856184" sldId="336"/>
        </pc:sldMkLst>
      </pc:sldChg>
      <pc:sldChg chg="delSp del mod ord">
        <pc:chgData name="LI Hongzong" userId="ac49958b-b655-4fa4-b837-6f946156a7c8" providerId="ADAL" clId="{1EA6D1CF-7BCF-43C9-ACBA-F551AFF49D51}" dt="2024-03-22T08:54:59.205" v="246" actId="47"/>
        <pc:sldMkLst>
          <pc:docMk/>
          <pc:sldMk cId="4271219954" sldId="337"/>
        </pc:sldMkLst>
      </pc:sldChg>
      <pc:sldChg chg="delSp del mod ord">
        <pc:chgData name="LI Hongzong" userId="ac49958b-b655-4fa4-b837-6f946156a7c8" providerId="ADAL" clId="{1EA6D1CF-7BCF-43C9-ACBA-F551AFF49D51}" dt="2024-03-22T09:13:15.132" v="374" actId="47"/>
        <pc:sldMkLst>
          <pc:docMk/>
          <pc:sldMk cId="330340477" sldId="339"/>
        </pc:sldMkLst>
      </pc:sldChg>
      <pc:sldChg chg="delSp del mod ord">
        <pc:chgData name="LI Hongzong" userId="ac49958b-b655-4fa4-b837-6f946156a7c8" providerId="ADAL" clId="{1EA6D1CF-7BCF-43C9-ACBA-F551AFF49D51}" dt="2024-03-22T09:13:35.209" v="383" actId="47"/>
        <pc:sldMkLst>
          <pc:docMk/>
          <pc:sldMk cId="2931280987" sldId="340"/>
        </pc:sldMkLst>
      </pc:sldChg>
      <pc:sldChg chg="addSp delSp modSp del mod">
        <pc:chgData name="LI Hongzong" userId="ac49958b-b655-4fa4-b837-6f946156a7c8" providerId="ADAL" clId="{1EA6D1CF-7BCF-43C9-ACBA-F551AFF49D51}" dt="2024-03-22T08:45:06.440" v="178" actId="47"/>
        <pc:sldMkLst>
          <pc:docMk/>
          <pc:sldMk cId="3440752098" sldId="341"/>
        </pc:sldMkLst>
      </pc:sldChg>
      <pc:sldChg chg="addSp delSp modSp del mod">
        <pc:chgData name="LI Hongzong" userId="ac49958b-b655-4fa4-b837-6f946156a7c8" providerId="ADAL" clId="{1EA6D1CF-7BCF-43C9-ACBA-F551AFF49D51}" dt="2024-03-22T08:48:02.827" v="196" actId="47"/>
        <pc:sldMkLst>
          <pc:docMk/>
          <pc:sldMk cId="54080014" sldId="342"/>
        </pc:sldMkLst>
      </pc:sldChg>
      <pc:sldChg chg="addSp delSp modSp del mod">
        <pc:chgData name="LI Hongzong" userId="ac49958b-b655-4fa4-b837-6f946156a7c8" providerId="ADAL" clId="{1EA6D1CF-7BCF-43C9-ACBA-F551AFF49D51}" dt="2024-03-22T08:51:53.944" v="205" actId="47"/>
        <pc:sldMkLst>
          <pc:docMk/>
          <pc:sldMk cId="2371115048" sldId="343"/>
        </pc:sldMkLst>
      </pc:sldChg>
      <pc:sldChg chg="addSp delSp modSp del mod">
        <pc:chgData name="LI Hongzong" userId="ac49958b-b655-4fa4-b837-6f946156a7c8" providerId="ADAL" clId="{1EA6D1CF-7BCF-43C9-ACBA-F551AFF49D51}" dt="2024-03-22T08:45:33.829" v="185" actId="47"/>
        <pc:sldMkLst>
          <pc:docMk/>
          <pc:sldMk cId="3075406570" sldId="344"/>
        </pc:sldMkLst>
      </pc:sldChg>
      <pc:sldChg chg="delSp modSp del mod">
        <pc:chgData name="LI Hongzong" userId="ac49958b-b655-4fa4-b837-6f946156a7c8" providerId="ADAL" clId="{1EA6D1CF-7BCF-43C9-ACBA-F551AFF49D51}" dt="2024-03-22T08:52:18.141" v="209" actId="47"/>
        <pc:sldMkLst>
          <pc:docMk/>
          <pc:sldMk cId="3059075209" sldId="345"/>
        </pc:sldMkLst>
      </pc:sldChg>
      <pc:sldChg chg="addSp delSp modSp del mod">
        <pc:chgData name="LI Hongzong" userId="ac49958b-b655-4fa4-b837-6f946156a7c8" providerId="ADAL" clId="{1EA6D1CF-7BCF-43C9-ACBA-F551AFF49D51}" dt="2024-03-22T08:53:01.352" v="215" actId="47"/>
        <pc:sldMkLst>
          <pc:docMk/>
          <pc:sldMk cId="2140319219" sldId="346"/>
        </pc:sldMkLst>
      </pc:sldChg>
      <pc:sldChg chg="addSp delSp modSp del mod">
        <pc:chgData name="LI Hongzong" userId="ac49958b-b655-4fa4-b837-6f946156a7c8" providerId="ADAL" clId="{1EA6D1CF-7BCF-43C9-ACBA-F551AFF49D51}" dt="2024-03-22T09:14:26.066" v="394" actId="47"/>
        <pc:sldMkLst>
          <pc:docMk/>
          <pc:sldMk cId="1574373625" sldId="347"/>
        </pc:sldMkLst>
      </pc:sldChg>
      <pc:sldChg chg="delSp del mod">
        <pc:chgData name="LI Hongzong" userId="ac49958b-b655-4fa4-b837-6f946156a7c8" providerId="ADAL" clId="{1EA6D1CF-7BCF-43C9-ACBA-F551AFF49D51}" dt="2024-03-22T09:15:12.502" v="410" actId="47"/>
        <pc:sldMkLst>
          <pc:docMk/>
          <pc:sldMk cId="635130" sldId="348"/>
        </pc:sldMkLst>
      </pc:sldChg>
      <pc:sldChg chg="addSp delSp del mod">
        <pc:chgData name="LI Hongzong" userId="ac49958b-b655-4fa4-b837-6f946156a7c8" providerId="ADAL" clId="{1EA6D1CF-7BCF-43C9-ACBA-F551AFF49D51}" dt="2024-03-22T09:14:36.261" v="400" actId="47"/>
        <pc:sldMkLst>
          <pc:docMk/>
          <pc:sldMk cId="1546956259" sldId="349"/>
        </pc:sldMkLst>
      </pc:sldChg>
      <pc:sldChg chg="delSp del mod">
        <pc:chgData name="LI Hongzong" userId="ac49958b-b655-4fa4-b837-6f946156a7c8" providerId="ADAL" clId="{1EA6D1CF-7BCF-43C9-ACBA-F551AFF49D51}" dt="2024-03-22T09:14:03.527" v="387" actId="47"/>
        <pc:sldMkLst>
          <pc:docMk/>
          <pc:sldMk cId="3501623512" sldId="350"/>
        </pc:sldMkLst>
      </pc:sldChg>
      <pc:sldChg chg="addSp delSp del mod">
        <pc:chgData name="LI Hongzong" userId="ac49958b-b655-4fa4-b837-6f946156a7c8" providerId="ADAL" clId="{1EA6D1CF-7BCF-43C9-ACBA-F551AFF49D51}" dt="2024-03-22T09:15:06.499" v="407" actId="47"/>
        <pc:sldMkLst>
          <pc:docMk/>
          <pc:sldMk cId="1676576079" sldId="351"/>
        </pc:sldMkLst>
      </pc:sldChg>
      <pc:sldChg chg="delSp del mod">
        <pc:chgData name="LI Hongzong" userId="ac49958b-b655-4fa4-b837-6f946156a7c8" providerId="ADAL" clId="{1EA6D1CF-7BCF-43C9-ACBA-F551AFF49D51}" dt="2024-03-22T09:15:24.407" v="415" actId="47"/>
        <pc:sldMkLst>
          <pc:docMk/>
          <pc:sldMk cId="1812893439" sldId="352"/>
        </pc:sldMkLst>
      </pc:sldChg>
      <pc:sldChg chg="delSp del mod">
        <pc:chgData name="LI Hongzong" userId="ac49958b-b655-4fa4-b837-6f946156a7c8" providerId="ADAL" clId="{1EA6D1CF-7BCF-43C9-ACBA-F551AFF49D51}" dt="2024-03-22T09:15:30.678" v="419" actId="47"/>
        <pc:sldMkLst>
          <pc:docMk/>
          <pc:sldMk cId="2883726985" sldId="353"/>
        </pc:sldMkLst>
      </pc:sldChg>
      <pc:sldChg chg="delSp del mod">
        <pc:chgData name="LI Hongzong" userId="ac49958b-b655-4fa4-b837-6f946156a7c8" providerId="ADAL" clId="{1EA6D1CF-7BCF-43C9-ACBA-F551AFF49D51}" dt="2024-03-22T09:15:35.630" v="422" actId="47"/>
        <pc:sldMkLst>
          <pc:docMk/>
          <pc:sldMk cId="4285881897" sldId="354"/>
        </pc:sldMkLst>
      </pc:sldChg>
      <pc:sldChg chg="delSp del mod">
        <pc:chgData name="LI Hongzong" userId="ac49958b-b655-4fa4-b837-6f946156a7c8" providerId="ADAL" clId="{1EA6D1CF-7BCF-43C9-ACBA-F551AFF49D51}" dt="2024-03-22T09:15:42.709" v="426" actId="47"/>
        <pc:sldMkLst>
          <pc:docMk/>
          <pc:sldMk cId="3668120754" sldId="355"/>
        </pc:sldMkLst>
      </pc:sldChg>
      <pc:sldChg chg="delSp del mod">
        <pc:chgData name="LI Hongzong" userId="ac49958b-b655-4fa4-b837-6f946156a7c8" providerId="ADAL" clId="{1EA6D1CF-7BCF-43C9-ACBA-F551AFF49D51}" dt="2024-03-22T09:16:03.894" v="434" actId="47"/>
        <pc:sldMkLst>
          <pc:docMk/>
          <pc:sldMk cId="1164884830" sldId="356"/>
        </pc:sldMkLst>
      </pc:sldChg>
      <pc:sldChg chg="delSp del mod">
        <pc:chgData name="LI Hongzong" userId="ac49958b-b655-4fa4-b837-6f946156a7c8" providerId="ADAL" clId="{1EA6D1CF-7BCF-43C9-ACBA-F551AFF49D51}" dt="2024-03-22T09:16:03.894" v="434" actId="47"/>
        <pc:sldMkLst>
          <pc:docMk/>
          <pc:sldMk cId="3204864640" sldId="357"/>
        </pc:sldMkLst>
      </pc:sldChg>
      <pc:sldChg chg="addSp delSp modSp mod">
        <pc:chgData name="LI Hongzong" userId="ac49958b-b655-4fa4-b837-6f946156a7c8" providerId="ADAL" clId="{1EA6D1CF-7BCF-43C9-ACBA-F551AFF49D51}" dt="2024-03-25T07:55:51.924" v="815" actId="478"/>
        <pc:sldMkLst>
          <pc:docMk/>
          <pc:sldMk cId="1615307222" sldId="390"/>
        </pc:sldMkLst>
      </pc:sldChg>
      <pc:sldChg chg="del ord">
        <pc:chgData name="LI Hongzong" userId="ac49958b-b655-4fa4-b837-6f946156a7c8" providerId="ADAL" clId="{1EA6D1CF-7BCF-43C9-ACBA-F551AFF49D51}" dt="2024-03-22T09:17:09.599" v="444" actId="47"/>
        <pc:sldMkLst>
          <pc:docMk/>
          <pc:sldMk cId="3852715265" sldId="412"/>
        </pc:sldMkLst>
      </pc:sldChg>
      <pc:sldChg chg="del">
        <pc:chgData name="LI Hongzong" userId="ac49958b-b655-4fa4-b837-6f946156a7c8" providerId="ADAL" clId="{1EA6D1CF-7BCF-43C9-ACBA-F551AFF49D51}" dt="2024-03-22T09:17:05.145" v="441" actId="47"/>
        <pc:sldMkLst>
          <pc:docMk/>
          <pc:sldMk cId="4171942127" sldId="420"/>
        </pc:sldMkLst>
      </pc:sldChg>
      <pc:sldChg chg="del">
        <pc:chgData name="LI Hongzong" userId="ac49958b-b655-4fa4-b837-6f946156a7c8" providerId="ADAL" clId="{1EA6D1CF-7BCF-43C9-ACBA-F551AFF49D51}" dt="2024-03-22T09:17:06.458" v="442" actId="47"/>
        <pc:sldMkLst>
          <pc:docMk/>
          <pc:sldMk cId="3859008276" sldId="421"/>
        </pc:sldMkLst>
      </pc:sldChg>
      <pc:sldChg chg="del">
        <pc:chgData name="LI Hongzong" userId="ac49958b-b655-4fa4-b837-6f946156a7c8" providerId="ADAL" clId="{1EA6D1CF-7BCF-43C9-ACBA-F551AFF49D51}" dt="2024-03-22T09:17:08.113" v="443" actId="47"/>
        <pc:sldMkLst>
          <pc:docMk/>
          <pc:sldMk cId="654403087" sldId="422"/>
        </pc:sldMkLst>
      </pc:sldChg>
      <pc:sldChg chg="delSp del mod ord">
        <pc:chgData name="LI Hongzong" userId="ac49958b-b655-4fa4-b837-6f946156a7c8" providerId="ADAL" clId="{1EA6D1CF-7BCF-43C9-ACBA-F551AFF49D51}" dt="2024-03-22T09:00:53.466" v="278" actId="47"/>
        <pc:sldMkLst>
          <pc:docMk/>
          <pc:sldMk cId="2867447849" sldId="423"/>
        </pc:sldMkLst>
      </pc:sldChg>
      <pc:sldChg chg="ord">
        <pc:chgData name="LI Hongzong" userId="ac49958b-b655-4fa4-b837-6f946156a7c8" providerId="ADAL" clId="{1EA6D1CF-7BCF-43C9-ACBA-F551AFF49D51}" dt="2024-03-21T13:41:56.439" v="103"/>
        <pc:sldMkLst>
          <pc:docMk/>
          <pc:sldMk cId="1622074852" sldId="424"/>
        </pc:sldMkLst>
      </pc:sldChg>
      <pc:sldChg chg="addSp delSp modSp del mod ord">
        <pc:chgData name="LI Hongzong" userId="ac49958b-b655-4fa4-b837-6f946156a7c8" providerId="ADAL" clId="{1EA6D1CF-7BCF-43C9-ACBA-F551AFF49D51}" dt="2024-03-29T09:32:24.185" v="7943" actId="47"/>
        <pc:sldMkLst>
          <pc:docMk/>
          <pc:sldMk cId="4140941896" sldId="425"/>
        </pc:sldMkLst>
      </pc:sldChg>
      <pc:sldChg chg="ord">
        <pc:chgData name="LI Hongzong" userId="ac49958b-b655-4fa4-b837-6f946156a7c8" providerId="ADAL" clId="{1EA6D1CF-7BCF-43C9-ACBA-F551AFF49D51}" dt="2024-03-21T13:41:56.439" v="103"/>
        <pc:sldMkLst>
          <pc:docMk/>
          <pc:sldMk cId="2293026267" sldId="426"/>
        </pc:sldMkLst>
      </pc:sldChg>
      <pc:sldChg chg="ord">
        <pc:chgData name="LI Hongzong" userId="ac49958b-b655-4fa4-b837-6f946156a7c8" providerId="ADAL" clId="{1EA6D1CF-7BCF-43C9-ACBA-F551AFF49D51}" dt="2024-03-21T13:41:56.439" v="103"/>
        <pc:sldMkLst>
          <pc:docMk/>
          <pc:sldMk cId="3370124366" sldId="427"/>
        </pc:sldMkLst>
      </pc:sldChg>
      <pc:sldChg chg="del ord">
        <pc:chgData name="LI Hongzong" userId="ac49958b-b655-4fa4-b837-6f946156a7c8" providerId="ADAL" clId="{1EA6D1CF-7BCF-43C9-ACBA-F551AFF49D51}" dt="2024-03-22T09:17:11.810" v="446" actId="47"/>
        <pc:sldMkLst>
          <pc:docMk/>
          <pc:sldMk cId="1416220806" sldId="428"/>
        </pc:sldMkLst>
      </pc:sldChg>
      <pc:sldChg chg="del">
        <pc:chgData name="LI Hongzong" userId="ac49958b-b655-4fa4-b837-6f946156a7c8" providerId="ADAL" clId="{1EA6D1CF-7BCF-43C9-ACBA-F551AFF49D51}" dt="2024-03-22T09:17:12.351" v="447" actId="47"/>
        <pc:sldMkLst>
          <pc:docMk/>
          <pc:sldMk cId="571447834" sldId="430"/>
        </pc:sldMkLst>
      </pc:sldChg>
      <pc:sldChg chg="del ord">
        <pc:chgData name="LI Hongzong" userId="ac49958b-b655-4fa4-b837-6f946156a7c8" providerId="ADAL" clId="{1EA6D1CF-7BCF-43C9-ACBA-F551AFF49D51}" dt="2024-03-22T09:17:11.228" v="445" actId="47"/>
        <pc:sldMkLst>
          <pc:docMk/>
          <pc:sldMk cId="4005088235" sldId="431"/>
        </pc:sldMkLst>
      </pc:sldChg>
      <pc:sldChg chg="del">
        <pc:chgData name="LI Hongzong" userId="ac49958b-b655-4fa4-b837-6f946156a7c8" providerId="ADAL" clId="{1EA6D1CF-7BCF-43C9-ACBA-F551AFF49D51}" dt="2024-03-22T09:17:16.967" v="453" actId="47"/>
        <pc:sldMkLst>
          <pc:docMk/>
          <pc:sldMk cId="3495709120" sldId="432"/>
        </pc:sldMkLst>
      </pc:sldChg>
      <pc:sldChg chg="del">
        <pc:chgData name="LI Hongzong" userId="ac49958b-b655-4fa4-b837-6f946156a7c8" providerId="ADAL" clId="{1EA6D1CF-7BCF-43C9-ACBA-F551AFF49D51}" dt="2024-03-22T09:17:13.252" v="448" actId="47"/>
        <pc:sldMkLst>
          <pc:docMk/>
          <pc:sldMk cId="2276019954" sldId="433"/>
        </pc:sldMkLst>
      </pc:sldChg>
      <pc:sldChg chg="del">
        <pc:chgData name="LI Hongzong" userId="ac49958b-b655-4fa4-b837-6f946156a7c8" providerId="ADAL" clId="{1EA6D1CF-7BCF-43C9-ACBA-F551AFF49D51}" dt="2024-03-22T09:17:14.013" v="449" actId="47"/>
        <pc:sldMkLst>
          <pc:docMk/>
          <pc:sldMk cId="1390578172" sldId="436"/>
        </pc:sldMkLst>
      </pc:sldChg>
      <pc:sldChg chg="del">
        <pc:chgData name="LI Hongzong" userId="ac49958b-b655-4fa4-b837-6f946156a7c8" providerId="ADAL" clId="{1EA6D1CF-7BCF-43C9-ACBA-F551AFF49D51}" dt="2024-03-22T09:17:14.833" v="450" actId="47"/>
        <pc:sldMkLst>
          <pc:docMk/>
          <pc:sldMk cId="904257332" sldId="438"/>
        </pc:sldMkLst>
      </pc:sldChg>
      <pc:sldChg chg="del">
        <pc:chgData name="LI Hongzong" userId="ac49958b-b655-4fa4-b837-6f946156a7c8" providerId="ADAL" clId="{1EA6D1CF-7BCF-43C9-ACBA-F551AFF49D51}" dt="2024-03-22T09:17:18.222" v="455" actId="47"/>
        <pc:sldMkLst>
          <pc:docMk/>
          <pc:sldMk cId="68158336" sldId="441"/>
        </pc:sldMkLst>
      </pc:sldChg>
      <pc:sldChg chg="del">
        <pc:chgData name="LI Hongzong" userId="ac49958b-b655-4fa4-b837-6f946156a7c8" providerId="ADAL" clId="{1EA6D1CF-7BCF-43C9-ACBA-F551AFF49D51}" dt="2024-03-22T09:17:16.239" v="452" actId="47"/>
        <pc:sldMkLst>
          <pc:docMk/>
          <pc:sldMk cId="2048387922" sldId="444"/>
        </pc:sldMkLst>
      </pc:sldChg>
      <pc:sldChg chg="del">
        <pc:chgData name="LI Hongzong" userId="ac49958b-b655-4fa4-b837-6f946156a7c8" providerId="ADAL" clId="{1EA6D1CF-7BCF-43C9-ACBA-F551AFF49D51}" dt="2024-03-22T09:17:17.622" v="454" actId="47"/>
        <pc:sldMkLst>
          <pc:docMk/>
          <pc:sldMk cId="1900209258" sldId="446"/>
        </pc:sldMkLst>
      </pc:sldChg>
      <pc:sldChg chg="del">
        <pc:chgData name="LI Hongzong" userId="ac49958b-b655-4fa4-b837-6f946156a7c8" providerId="ADAL" clId="{1EA6D1CF-7BCF-43C9-ACBA-F551AFF49D51}" dt="2024-03-22T09:17:22.408" v="457" actId="47"/>
        <pc:sldMkLst>
          <pc:docMk/>
          <pc:sldMk cId="1560367604" sldId="448"/>
        </pc:sldMkLst>
      </pc:sldChg>
      <pc:sldChg chg="del">
        <pc:chgData name="LI Hongzong" userId="ac49958b-b655-4fa4-b837-6f946156a7c8" providerId="ADAL" clId="{1EA6D1CF-7BCF-43C9-ACBA-F551AFF49D51}" dt="2024-03-22T09:17:21.934" v="456" actId="47"/>
        <pc:sldMkLst>
          <pc:docMk/>
          <pc:sldMk cId="550612646" sldId="449"/>
        </pc:sldMkLst>
      </pc:sldChg>
      <pc:sldChg chg="del">
        <pc:chgData name="LI Hongzong" userId="ac49958b-b655-4fa4-b837-6f946156a7c8" providerId="ADAL" clId="{1EA6D1CF-7BCF-43C9-ACBA-F551AFF49D51}" dt="2024-03-22T09:17:23.172" v="458" actId="47"/>
        <pc:sldMkLst>
          <pc:docMk/>
          <pc:sldMk cId="467058621" sldId="450"/>
        </pc:sldMkLst>
      </pc:sldChg>
      <pc:sldChg chg="del">
        <pc:chgData name="LI Hongzong" userId="ac49958b-b655-4fa4-b837-6f946156a7c8" providerId="ADAL" clId="{1EA6D1CF-7BCF-43C9-ACBA-F551AFF49D51}" dt="2024-03-22T09:17:24.016" v="459" actId="47"/>
        <pc:sldMkLst>
          <pc:docMk/>
          <pc:sldMk cId="3543534243" sldId="451"/>
        </pc:sldMkLst>
      </pc:sldChg>
      <pc:sldChg chg="del">
        <pc:chgData name="LI Hongzong" userId="ac49958b-b655-4fa4-b837-6f946156a7c8" providerId="ADAL" clId="{1EA6D1CF-7BCF-43C9-ACBA-F551AFF49D51}" dt="2024-03-22T09:17:24.593" v="460" actId="47"/>
        <pc:sldMkLst>
          <pc:docMk/>
          <pc:sldMk cId="2802836733" sldId="452"/>
        </pc:sldMkLst>
      </pc:sldChg>
      <pc:sldChg chg="del">
        <pc:chgData name="LI Hongzong" userId="ac49958b-b655-4fa4-b837-6f946156a7c8" providerId="ADAL" clId="{1EA6D1CF-7BCF-43C9-ACBA-F551AFF49D51}" dt="2024-03-22T09:17:25.218" v="461" actId="47"/>
        <pc:sldMkLst>
          <pc:docMk/>
          <pc:sldMk cId="2948372471" sldId="454"/>
        </pc:sldMkLst>
      </pc:sldChg>
      <pc:sldChg chg="del">
        <pc:chgData name="LI Hongzong" userId="ac49958b-b655-4fa4-b837-6f946156a7c8" providerId="ADAL" clId="{1EA6D1CF-7BCF-43C9-ACBA-F551AFF49D51}" dt="2024-03-22T09:17:26.381" v="462" actId="47"/>
        <pc:sldMkLst>
          <pc:docMk/>
          <pc:sldMk cId="1238996457" sldId="455"/>
        </pc:sldMkLst>
      </pc:sldChg>
      <pc:sldChg chg="del">
        <pc:chgData name="LI Hongzong" userId="ac49958b-b655-4fa4-b837-6f946156a7c8" providerId="ADAL" clId="{1EA6D1CF-7BCF-43C9-ACBA-F551AFF49D51}" dt="2024-03-22T09:17:27.393" v="463" actId="47"/>
        <pc:sldMkLst>
          <pc:docMk/>
          <pc:sldMk cId="679297246" sldId="456"/>
        </pc:sldMkLst>
      </pc:sldChg>
      <pc:sldChg chg="del">
        <pc:chgData name="LI Hongzong" userId="ac49958b-b655-4fa4-b837-6f946156a7c8" providerId="ADAL" clId="{1EA6D1CF-7BCF-43C9-ACBA-F551AFF49D51}" dt="2024-03-22T09:17:28.658" v="464" actId="47"/>
        <pc:sldMkLst>
          <pc:docMk/>
          <pc:sldMk cId="492681770" sldId="457"/>
        </pc:sldMkLst>
      </pc:sldChg>
      <pc:sldChg chg="del">
        <pc:chgData name="LI Hongzong" userId="ac49958b-b655-4fa4-b837-6f946156a7c8" providerId="ADAL" clId="{1EA6D1CF-7BCF-43C9-ACBA-F551AFF49D51}" dt="2024-03-22T09:17:29.588" v="465" actId="47"/>
        <pc:sldMkLst>
          <pc:docMk/>
          <pc:sldMk cId="1603724423" sldId="458"/>
        </pc:sldMkLst>
      </pc:sldChg>
      <pc:sldChg chg="del">
        <pc:chgData name="LI Hongzong" userId="ac49958b-b655-4fa4-b837-6f946156a7c8" providerId="ADAL" clId="{1EA6D1CF-7BCF-43C9-ACBA-F551AFF49D51}" dt="2024-03-22T09:17:31.027" v="466" actId="47"/>
        <pc:sldMkLst>
          <pc:docMk/>
          <pc:sldMk cId="2670355902" sldId="459"/>
        </pc:sldMkLst>
      </pc:sldChg>
      <pc:sldChg chg="del">
        <pc:chgData name="LI Hongzong" userId="ac49958b-b655-4fa4-b837-6f946156a7c8" providerId="ADAL" clId="{1EA6D1CF-7BCF-43C9-ACBA-F551AFF49D51}" dt="2024-03-22T09:17:32.411" v="467" actId="47"/>
        <pc:sldMkLst>
          <pc:docMk/>
          <pc:sldMk cId="657981875" sldId="461"/>
        </pc:sldMkLst>
      </pc:sldChg>
      <pc:sldChg chg="del">
        <pc:chgData name="LI Hongzong" userId="ac49958b-b655-4fa4-b837-6f946156a7c8" providerId="ADAL" clId="{1EA6D1CF-7BCF-43C9-ACBA-F551AFF49D51}" dt="2024-03-22T09:17:33.317" v="468" actId="47"/>
        <pc:sldMkLst>
          <pc:docMk/>
          <pc:sldMk cId="315665274" sldId="462"/>
        </pc:sldMkLst>
      </pc:sldChg>
      <pc:sldChg chg="del">
        <pc:chgData name="LI Hongzong" userId="ac49958b-b655-4fa4-b837-6f946156a7c8" providerId="ADAL" clId="{1EA6D1CF-7BCF-43C9-ACBA-F551AFF49D51}" dt="2024-03-22T09:17:34.723" v="469" actId="47"/>
        <pc:sldMkLst>
          <pc:docMk/>
          <pc:sldMk cId="41916961" sldId="465"/>
        </pc:sldMkLst>
      </pc:sldChg>
      <pc:sldChg chg="del">
        <pc:chgData name="LI Hongzong" userId="ac49958b-b655-4fa4-b837-6f946156a7c8" providerId="ADAL" clId="{1EA6D1CF-7BCF-43C9-ACBA-F551AFF49D51}" dt="2024-03-22T09:17:35.521" v="470" actId="47"/>
        <pc:sldMkLst>
          <pc:docMk/>
          <pc:sldMk cId="830253175" sldId="467"/>
        </pc:sldMkLst>
      </pc:sldChg>
      <pc:sldChg chg="delSp del mod delAnim">
        <pc:chgData name="LI Hongzong" userId="ac49958b-b655-4fa4-b837-6f946156a7c8" providerId="ADAL" clId="{1EA6D1CF-7BCF-43C9-ACBA-F551AFF49D51}" dt="2024-03-22T09:17:56.463" v="476" actId="47"/>
        <pc:sldMkLst>
          <pc:docMk/>
          <pc:sldMk cId="464084533" sldId="468"/>
        </pc:sldMkLst>
      </pc:sldChg>
      <pc:sldChg chg="modSp mod ord">
        <pc:chgData name="LI Hongzong" userId="ac49958b-b655-4fa4-b837-6f946156a7c8" providerId="ADAL" clId="{1EA6D1CF-7BCF-43C9-ACBA-F551AFF49D51}" dt="2024-03-22T09:00:04.214" v="256" actId="20577"/>
        <pc:sldMkLst>
          <pc:docMk/>
          <pc:sldMk cId="720648259" sldId="472"/>
        </pc:sldMkLst>
      </pc:sldChg>
      <pc:sldChg chg="addSp delSp modSp del mod ord modNotesTx">
        <pc:chgData name="LI Hongzong" userId="ac49958b-b655-4fa4-b837-6f946156a7c8" providerId="ADAL" clId="{1EA6D1CF-7BCF-43C9-ACBA-F551AFF49D51}" dt="2024-03-29T09:32:32.167" v="7944" actId="47"/>
        <pc:sldMkLst>
          <pc:docMk/>
          <pc:sldMk cId="3977025630" sldId="473"/>
        </pc:sldMkLst>
      </pc:sldChg>
      <pc:sldChg chg="del">
        <pc:chgData name="LI Hongzong" userId="ac49958b-b655-4fa4-b837-6f946156a7c8" providerId="ADAL" clId="{1EA6D1CF-7BCF-43C9-ACBA-F551AFF49D51}" dt="2024-03-22T09:17:15.657" v="451" actId="47"/>
        <pc:sldMkLst>
          <pc:docMk/>
          <pc:sldMk cId="4228025745" sldId="475"/>
        </pc:sldMkLst>
      </pc:sldChg>
      <pc:sldChg chg="del">
        <pc:chgData name="LI Hongzong" userId="ac49958b-b655-4fa4-b837-6f946156a7c8" providerId="ADAL" clId="{1EA6D1CF-7BCF-43C9-ACBA-F551AFF49D51}" dt="2024-03-22T09:18:25.805" v="477" actId="47"/>
        <pc:sldMkLst>
          <pc:docMk/>
          <pc:sldMk cId="365617776" sldId="477"/>
        </pc:sldMkLst>
      </pc:sldChg>
      <pc:sldChg chg="del">
        <pc:chgData name="LI Hongzong" userId="ac49958b-b655-4fa4-b837-6f946156a7c8" providerId="ADAL" clId="{1EA6D1CF-7BCF-43C9-ACBA-F551AFF49D51}" dt="2024-03-22T09:18:25.805" v="477" actId="47"/>
        <pc:sldMkLst>
          <pc:docMk/>
          <pc:sldMk cId="790057062" sldId="478"/>
        </pc:sldMkLst>
      </pc:sldChg>
      <pc:sldChg chg="del">
        <pc:chgData name="LI Hongzong" userId="ac49958b-b655-4fa4-b837-6f946156a7c8" providerId="ADAL" clId="{1EA6D1CF-7BCF-43C9-ACBA-F551AFF49D51}" dt="2024-03-22T09:18:25.805" v="477" actId="47"/>
        <pc:sldMkLst>
          <pc:docMk/>
          <pc:sldMk cId="283994566" sldId="480"/>
        </pc:sldMkLst>
      </pc:sldChg>
      <pc:sldChg chg="del">
        <pc:chgData name="LI Hongzong" userId="ac49958b-b655-4fa4-b837-6f946156a7c8" providerId="ADAL" clId="{1EA6D1CF-7BCF-43C9-ACBA-F551AFF49D51}" dt="2024-03-22T09:18:25.805" v="477" actId="47"/>
        <pc:sldMkLst>
          <pc:docMk/>
          <pc:sldMk cId="3762282314" sldId="483"/>
        </pc:sldMkLst>
      </pc:sldChg>
      <pc:sldChg chg="modSp mod">
        <pc:chgData name="LI Hongzong" userId="ac49958b-b655-4fa4-b837-6f946156a7c8" providerId="ADAL" clId="{1EA6D1CF-7BCF-43C9-ACBA-F551AFF49D51}" dt="2024-03-29T10:22:28.861" v="8417" actId="20577"/>
        <pc:sldMkLst>
          <pc:docMk/>
          <pc:sldMk cId="2811745174" sldId="487"/>
        </pc:sldMkLst>
      </pc:sldChg>
      <pc:sldChg chg="del">
        <pc:chgData name="LI Hongzong" userId="ac49958b-b655-4fa4-b837-6f946156a7c8" providerId="ADAL" clId="{1EA6D1CF-7BCF-43C9-ACBA-F551AFF49D51}" dt="2024-03-22T09:17:36.246" v="471" actId="47"/>
        <pc:sldMkLst>
          <pc:docMk/>
          <pc:sldMk cId="1734286805" sldId="489"/>
        </pc:sldMkLst>
      </pc:sldChg>
      <pc:sldChg chg="del">
        <pc:chgData name="LI Hongzong" userId="ac49958b-b655-4fa4-b837-6f946156a7c8" providerId="ADAL" clId="{1EA6D1CF-7BCF-43C9-ACBA-F551AFF49D51}" dt="2024-03-22T09:17:37.046" v="472" actId="47"/>
        <pc:sldMkLst>
          <pc:docMk/>
          <pc:sldMk cId="1637154511" sldId="490"/>
        </pc:sldMkLst>
      </pc:sldChg>
      <pc:sldChg chg="addSp delSp modSp mod">
        <pc:chgData name="LI Hongzong" userId="ac49958b-b655-4fa4-b837-6f946156a7c8" providerId="ADAL" clId="{1EA6D1CF-7BCF-43C9-ACBA-F551AFF49D51}" dt="2024-03-29T10:25:48.488" v="8447" actId="1076"/>
        <pc:sldMkLst>
          <pc:docMk/>
          <pc:sldMk cId="202371462" sldId="491"/>
        </pc:sldMkLst>
      </pc:sldChg>
      <pc:sldChg chg="addSp delSp modSp del mod">
        <pc:chgData name="LI Hongzong" userId="ac49958b-b655-4fa4-b837-6f946156a7c8" providerId="ADAL" clId="{1EA6D1CF-7BCF-43C9-ACBA-F551AFF49D51}" dt="2024-03-22T08:48:16.627" v="201" actId="47"/>
        <pc:sldMkLst>
          <pc:docMk/>
          <pc:sldMk cId="1103431114" sldId="492"/>
        </pc:sldMkLst>
      </pc:sldChg>
      <pc:sldChg chg="delSp del mod ord">
        <pc:chgData name="LI Hongzong" userId="ac49958b-b655-4fa4-b837-6f946156a7c8" providerId="ADAL" clId="{1EA6D1CF-7BCF-43C9-ACBA-F551AFF49D51}" dt="2024-03-22T08:53:49.705" v="222" actId="47"/>
        <pc:sldMkLst>
          <pc:docMk/>
          <pc:sldMk cId="3956311866" sldId="493"/>
        </pc:sldMkLst>
      </pc:sldChg>
      <pc:sldChg chg="addSp delSp del mod">
        <pc:chgData name="LI Hongzong" userId="ac49958b-b655-4fa4-b837-6f946156a7c8" providerId="ADAL" clId="{1EA6D1CF-7BCF-43C9-ACBA-F551AFF49D51}" dt="2024-03-22T09:16:19.501" v="439" actId="47"/>
        <pc:sldMkLst>
          <pc:docMk/>
          <pc:sldMk cId="1976057905" sldId="494"/>
        </pc:sldMkLst>
      </pc:sldChg>
      <pc:sldChg chg="modSp add del mod">
        <pc:chgData name="LI Hongzong" userId="ac49958b-b655-4fa4-b837-6f946156a7c8" providerId="ADAL" clId="{1EA6D1CF-7BCF-43C9-ACBA-F551AFF49D51}" dt="2024-03-22T08:45:14.972" v="179" actId="47"/>
        <pc:sldMkLst>
          <pc:docMk/>
          <pc:sldMk cId="401816934" sldId="495"/>
        </pc:sldMkLst>
      </pc:sldChg>
      <pc:sldChg chg="add del">
        <pc:chgData name="LI Hongzong" userId="ac49958b-b655-4fa4-b837-6f946156a7c8" providerId="ADAL" clId="{1EA6D1CF-7BCF-43C9-ACBA-F551AFF49D51}" dt="2024-03-21T14:01:30.146" v="115" actId="47"/>
        <pc:sldMkLst>
          <pc:docMk/>
          <pc:sldMk cId="203929719" sldId="496"/>
        </pc:sldMkLst>
      </pc:sldChg>
      <pc:sldChg chg="addSp delSp modSp add mod">
        <pc:chgData name="LI Hongzong" userId="ac49958b-b655-4fa4-b837-6f946156a7c8" providerId="ADAL" clId="{1EA6D1CF-7BCF-43C9-ACBA-F551AFF49D51}" dt="2024-03-29T10:06:19.002" v="8273" actId="20577"/>
        <pc:sldMkLst>
          <pc:docMk/>
          <pc:sldMk cId="1752405181" sldId="496"/>
        </pc:sldMkLst>
      </pc:sldChg>
      <pc:sldChg chg="addSp modSp add mod ord">
        <pc:chgData name="LI Hongzong" userId="ac49958b-b655-4fa4-b837-6f946156a7c8" providerId="ADAL" clId="{1EA6D1CF-7BCF-43C9-ACBA-F551AFF49D51}" dt="2024-03-29T10:06:57.808" v="8284" actId="20577"/>
        <pc:sldMkLst>
          <pc:docMk/>
          <pc:sldMk cId="2845975111" sldId="497"/>
        </pc:sldMkLst>
      </pc:sldChg>
      <pc:sldChg chg="add del">
        <pc:chgData name="LI Hongzong" userId="ac49958b-b655-4fa4-b837-6f946156a7c8" providerId="ADAL" clId="{1EA6D1CF-7BCF-43C9-ACBA-F551AFF49D51}" dt="2024-03-21T14:01:25.949" v="114" actId="47"/>
        <pc:sldMkLst>
          <pc:docMk/>
          <pc:sldMk cId="3611052533" sldId="497"/>
        </pc:sldMkLst>
      </pc:sldChg>
      <pc:sldChg chg="addSp delSp modSp add mod ord">
        <pc:chgData name="LI Hongzong" userId="ac49958b-b655-4fa4-b837-6f946156a7c8" providerId="ADAL" clId="{1EA6D1CF-7BCF-43C9-ACBA-F551AFF49D51}" dt="2024-03-29T10:08:32.644" v="8307" actId="20577"/>
        <pc:sldMkLst>
          <pc:docMk/>
          <pc:sldMk cId="796727664" sldId="498"/>
        </pc:sldMkLst>
      </pc:sldChg>
      <pc:sldChg chg="addSp modSp add mod">
        <pc:chgData name="LI Hongzong" userId="ac49958b-b655-4fa4-b837-6f946156a7c8" providerId="ADAL" clId="{1EA6D1CF-7BCF-43C9-ACBA-F551AFF49D51}" dt="2024-03-29T10:06:51.792" v="8282" actId="20577"/>
        <pc:sldMkLst>
          <pc:docMk/>
          <pc:sldMk cId="30619265" sldId="499"/>
        </pc:sldMkLst>
      </pc:sldChg>
      <pc:sldChg chg="addSp delSp modSp add mod">
        <pc:chgData name="LI Hongzong" userId="ac49958b-b655-4fa4-b837-6f946156a7c8" providerId="ADAL" clId="{1EA6D1CF-7BCF-43C9-ACBA-F551AFF49D51}" dt="2024-03-29T10:06:55.846" v="8283" actId="20577"/>
        <pc:sldMkLst>
          <pc:docMk/>
          <pc:sldMk cId="2369451619" sldId="500"/>
        </pc:sldMkLst>
      </pc:sldChg>
      <pc:sldChg chg="addSp modSp add mod">
        <pc:chgData name="LI Hongzong" userId="ac49958b-b655-4fa4-b837-6f946156a7c8" providerId="ADAL" clId="{1EA6D1CF-7BCF-43C9-ACBA-F551AFF49D51}" dt="2024-03-29T10:07:00.910" v="8285" actId="20577"/>
        <pc:sldMkLst>
          <pc:docMk/>
          <pc:sldMk cId="3667704221" sldId="501"/>
        </pc:sldMkLst>
      </pc:sldChg>
      <pc:sldChg chg="addSp modSp add mod">
        <pc:chgData name="LI Hongzong" userId="ac49958b-b655-4fa4-b837-6f946156a7c8" providerId="ADAL" clId="{1EA6D1CF-7BCF-43C9-ACBA-F551AFF49D51}" dt="2024-03-29T10:07:03.127" v="8286" actId="20577"/>
        <pc:sldMkLst>
          <pc:docMk/>
          <pc:sldMk cId="4222242206" sldId="502"/>
        </pc:sldMkLst>
      </pc:sldChg>
      <pc:sldChg chg="addSp modSp add mod">
        <pc:chgData name="LI Hongzong" userId="ac49958b-b655-4fa4-b837-6f946156a7c8" providerId="ADAL" clId="{1EA6D1CF-7BCF-43C9-ACBA-F551AFF49D51}" dt="2024-03-29T10:07:05.489" v="8287" actId="20577"/>
        <pc:sldMkLst>
          <pc:docMk/>
          <pc:sldMk cId="1065434339" sldId="503"/>
        </pc:sldMkLst>
      </pc:sldChg>
      <pc:sldChg chg="addSp modSp add mod">
        <pc:chgData name="LI Hongzong" userId="ac49958b-b655-4fa4-b837-6f946156a7c8" providerId="ADAL" clId="{1EA6D1CF-7BCF-43C9-ACBA-F551AFF49D51}" dt="2024-03-29T10:07:07.958" v="8288" actId="20577"/>
        <pc:sldMkLst>
          <pc:docMk/>
          <pc:sldMk cId="4094151586" sldId="504"/>
        </pc:sldMkLst>
      </pc:sldChg>
      <pc:sldChg chg="addSp modSp add mod">
        <pc:chgData name="LI Hongzong" userId="ac49958b-b655-4fa4-b837-6f946156a7c8" providerId="ADAL" clId="{1EA6D1CF-7BCF-43C9-ACBA-F551AFF49D51}" dt="2024-03-29T10:07:10.051" v="8289" actId="20577"/>
        <pc:sldMkLst>
          <pc:docMk/>
          <pc:sldMk cId="774677346" sldId="505"/>
        </pc:sldMkLst>
      </pc:sldChg>
      <pc:sldChg chg="addSp modSp add mod">
        <pc:chgData name="LI Hongzong" userId="ac49958b-b655-4fa4-b837-6f946156a7c8" providerId="ADAL" clId="{1EA6D1CF-7BCF-43C9-ACBA-F551AFF49D51}" dt="2024-03-29T10:07:12.286" v="8290" actId="20577"/>
        <pc:sldMkLst>
          <pc:docMk/>
          <pc:sldMk cId="541110708" sldId="506"/>
        </pc:sldMkLst>
      </pc:sldChg>
      <pc:sldChg chg="addSp modSp add mod">
        <pc:chgData name="LI Hongzong" userId="ac49958b-b655-4fa4-b837-6f946156a7c8" providerId="ADAL" clId="{1EA6D1CF-7BCF-43C9-ACBA-F551AFF49D51}" dt="2024-03-29T10:06:21.793" v="8274" actId="20577"/>
        <pc:sldMkLst>
          <pc:docMk/>
          <pc:sldMk cId="2437703638" sldId="507"/>
        </pc:sldMkLst>
      </pc:sldChg>
      <pc:sldChg chg="addSp modSp add mod">
        <pc:chgData name="LI Hongzong" userId="ac49958b-b655-4fa4-b837-6f946156a7c8" providerId="ADAL" clId="{1EA6D1CF-7BCF-43C9-ACBA-F551AFF49D51}" dt="2024-03-29T10:06:24.017" v="8275" actId="20577"/>
        <pc:sldMkLst>
          <pc:docMk/>
          <pc:sldMk cId="1337362241" sldId="508"/>
        </pc:sldMkLst>
      </pc:sldChg>
      <pc:sldChg chg="addSp modSp add mod">
        <pc:chgData name="LI Hongzong" userId="ac49958b-b655-4fa4-b837-6f946156a7c8" providerId="ADAL" clId="{1EA6D1CF-7BCF-43C9-ACBA-F551AFF49D51}" dt="2024-03-29T10:06:26.256" v="8276" actId="20577"/>
        <pc:sldMkLst>
          <pc:docMk/>
          <pc:sldMk cId="898425003" sldId="509"/>
        </pc:sldMkLst>
      </pc:sldChg>
      <pc:sldChg chg="addSp modSp add mod">
        <pc:chgData name="LI Hongzong" userId="ac49958b-b655-4fa4-b837-6f946156a7c8" providerId="ADAL" clId="{1EA6D1CF-7BCF-43C9-ACBA-F551AFF49D51}" dt="2024-03-29T10:06:29.297" v="8277" actId="20577"/>
        <pc:sldMkLst>
          <pc:docMk/>
          <pc:sldMk cId="3874427421" sldId="510"/>
        </pc:sldMkLst>
      </pc:sldChg>
      <pc:sldChg chg="addSp modSp add mod">
        <pc:chgData name="LI Hongzong" userId="ac49958b-b655-4fa4-b837-6f946156a7c8" providerId="ADAL" clId="{1EA6D1CF-7BCF-43C9-ACBA-F551AFF49D51}" dt="2024-03-29T10:06:34.114" v="8278" actId="20577"/>
        <pc:sldMkLst>
          <pc:docMk/>
          <pc:sldMk cId="3174073477" sldId="511"/>
        </pc:sldMkLst>
      </pc:sldChg>
      <pc:sldChg chg="addSp modSp add mod">
        <pc:chgData name="LI Hongzong" userId="ac49958b-b655-4fa4-b837-6f946156a7c8" providerId="ADAL" clId="{1EA6D1CF-7BCF-43C9-ACBA-F551AFF49D51}" dt="2024-03-29T10:06:36.473" v="8279" actId="20577"/>
        <pc:sldMkLst>
          <pc:docMk/>
          <pc:sldMk cId="3704641364" sldId="512"/>
        </pc:sldMkLst>
      </pc:sldChg>
      <pc:sldChg chg="addSp modSp add mod">
        <pc:chgData name="LI Hongzong" userId="ac49958b-b655-4fa4-b837-6f946156a7c8" providerId="ADAL" clId="{1EA6D1CF-7BCF-43C9-ACBA-F551AFF49D51}" dt="2024-03-29T10:06:46.063" v="8280" actId="20577"/>
        <pc:sldMkLst>
          <pc:docMk/>
          <pc:sldMk cId="1562923318" sldId="513"/>
        </pc:sldMkLst>
      </pc:sldChg>
      <pc:sldChg chg="add">
        <pc:chgData name="LI Hongzong" userId="ac49958b-b655-4fa4-b837-6f946156a7c8" providerId="ADAL" clId="{1EA6D1CF-7BCF-43C9-ACBA-F551AFF49D51}" dt="2024-03-22T08:56:11.010" v="249"/>
        <pc:sldMkLst>
          <pc:docMk/>
          <pc:sldMk cId="1847076896" sldId="514"/>
        </pc:sldMkLst>
      </pc:sldChg>
      <pc:sldChg chg="addSp delSp modSp add mod">
        <pc:chgData name="LI Hongzong" userId="ac49958b-b655-4fa4-b837-6f946156a7c8" providerId="ADAL" clId="{1EA6D1CF-7BCF-43C9-ACBA-F551AFF49D51}" dt="2024-03-29T09:50:12.487" v="8245" actId="1076"/>
        <pc:sldMkLst>
          <pc:docMk/>
          <pc:sldMk cId="1688353813" sldId="515"/>
        </pc:sldMkLst>
      </pc:sldChg>
      <pc:sldChg chg="addSp delSp modSp add mod">
        <pc:chgData name="LI Hongzong" userId="ac49958b-b655-4fa4-b837-6f946156a7c8" providerId="ADAL" clId="{1EA6D1CF-7BCF-43C9-ACBA-F551AFF49D51}" dt="2024-03-29T09:50:03.822" v="8243" actId="20577"/>
        <pc:sldMkLst>
          <pc:docMk/>
          <pc:sldMk cId="3321173846" sldId="516"/>
        </pc:sldMkLst>
      </pc:sldChg>
      <pc:sldChg chg="addSp modSp add mod">
        <pc:chgData name="LI Hongzong" userId="ac49958b-b655-4fa4-b837-6f946156a7c8" providerId="ADAL" clId="{1EA6D1CF-7BCF-43C9-ACBA-F551AFF49D51}" dt="2024-03-29T09:49:53.245" v="8240" actId="1076"/>
        <pc:sldMkLst>
          <pc:docMk/>
          <pc:sldMk cId="2907889574" sldId="517"/>
        </pc:sldMkLst>
      </pc:sldChg>
      <pc:sldChg chg="addSp delSp modSp add mod">
        <pc:chgData name="LI Hongzong" userId="ac49958b-b655-4fa4-b837-6f946156a7c8" providerId="ADAL" clId="{1EA6D1CF-7BCF-43C9-ACBA-F551AFF49D51}" dt="2024-03-29T09:49:45.390" v="8238" actId="1076"/>
        <pc:sldMkLst>
          <pc:docMk/>
          <pc:sldMk cId="3320331165" sldId="518"/>
        </pc:sldMkLst>
      </pc:sldChg>
      <pc:sldChg chg="add del">
        <pc:chgData name="LI Hongzong" userId="ac49958b-b655-4fa4-b837-6f946156a7c8" providerId="ADAL" clId="{1EA6D1CF-7BCF-43C9-ACBA-F551AFF49D51}" dt="2024-03-22T09:09:19.586" v="322"/>
        <pc:sldMkLst>
          <pc:docMk/>
          <pc:sldMk cId="387100043" sldId="519"/>
        </pc:sldMkLst>
      </pc:sldChg>
      <pc:sldChg chg="addSp delSp modSp add mod">
        <pc:chgData name="LI Hongzong" userId="ac49958b-b655-4fa4-b837-6f946156a7c8" providerId="ADAL" clId="{1EA6D1CF-7BCF-43C9-ACBA-F551AFF49D51}" dt="2024-03-29T09:49:30.159" v="8235" actId="14100"/>
        <pc:sldMkLst>
          <pc:docMk/>
          <pc:sldMk cId="3195430702" sldId="519"/>
        </pc:sldMkLst>
      </pc:sldChg>
      <pc:sldChg chg="addSp modSp add mod">
        <pc:chgData name="LI Hongzong" userId="ac49958b-b655-4fa4-b837-6f946156a7c8" providerId="ADAL" clId="{1EA6D1CF-7BCF-43C9-ACBA-F551AFF49D51}" dt="2024-03-29T10:06:48.615" v="8281" actId="20577"/>
        <pc:sldMkLst>
          <pc:docMk/>
          <pc:sldMk cId="1173255395" sldId="520"/>
        </pc:sldMkLst>
      </pc:sldChg>
      <pc:sldChg chg="add del">
        <pc:chgData name="LI Hongzong" userId="ac49958b-b655-4fa4-b837-6f946156a7c8" providerId="ADAL" clId="{1EA6D1CF-7BCF-43C9-ACBA-F551AFF49D51}" dt="2024-03-22T09:11:07.227" v="361" actId="47"/>
        <pc:sldMkLst>
          <pc:docMk/>
          <pc:sldMk cId="3404225540" sldId="520"/>
        </pc:sldMkLst>
      </pc:sldChg>
      <pc:sldChg chg="addSp modSp add mod">
        <pc:chgData name="LI Hongzong" userId="ac49958b-b655-4fa4-b837-6f946156a7c8" providerId="ADAL" clId="{1EA6D1CF-7BCF-43C9-ACBA-F551AFF49D51}" dt="2024-03-29T10:07:31.021" v="8293" actId="1076"/>
        <pc:sldMkLst>
          <pc:docMk/>
          <pc:sldMk cId="392598842" sldId="521"/>
        </pc:sldMkLst>
      </pc:sldChg>
      <pc:sldChg chg="add del">
        <pc:chgData name="LI Hongzong" userId="ac49958b-b655-4fa4-b837-6f946156a7c8" providerId="ADAL" clId="{1EA6D1CF-7BCF-43C9-ACBA-F551AFF49D51}" dt="2024-03-22T09:13:41.672" v="384" actId="47"/>
        <pc:sldMkLst>
          <pc:docMk/>
          <pc:sldMk cId="420344942" sldId="521"/>
        </pc:sldMkLst>
      </pc:sldChg>
      <pc:sldChg chg="add del">
        <pc:chgData name="LI Hongzong" userId="ac49958b-b655-4fa4-b837-6f946156a7c8" providerId="ADAL" clId="{1EA6D1CF-7BCF-43C9-ACBA-F551AFF49D51}" dt="2024-03-22T09:13:41.672" v="384" actId="47"/>
        <pc:sldMkLst>
          <pc:docMk/>
          <pc:sldMk cId="3426780612" sldId="522"/>
        </pc:sldMkLst>
      </pc:sldChg>
      <pc:sldChg chg="addSp modSp add mod">
        <pc:chgData name="LI Hongzong" userId="ac49958b-b655-4fa4-b837-6f946156a7c8" providerId="ADAL" clId="{1EA6D1CF-7BCF-43C9-ACBA-F551AFF49D51}" dt="2024-03-29T10:07:44.059" v="8296" actId="1076"/>
        <pc:sldMkLst>
          <pc:docMk/>
          <pc:sldMk cId="3864420287" sldId="522"/>
        </pc:sldMkLst>
      </pc:sldChg>
      <pc:sldChg chg="addSp modSp add mod">
        <pc:chgData name="LI Hongzong" userId="ac49958b-b655-4fa4-b837-6f946156a7c8" providerId="ADAL" clId="{1EA6D1CF-7BCF-43C9-ACBA-F551AFF49D51}" dt="2024-03-29T10:08:14.219" v="8299" actId="1076"/>
        <pc:sldMkLst>
          <pc:docMk/>
          <pc:sldMk cId="2727889837" sldId="523"/>
        </pc:sldMkLst>
      </pc:sldChg>
      <pc:sldChg chg="addSp modSp add mod">
        <pc:chgData name="LI Hongzong" userId="ac49958b-b655-4fa4-b837-6f946156a7c8" providerId="ADAL" clId="{1EA6D1CF-7BCF-43C9-ACBA-F551AFF49D51}" dt="2024-03-29T10:08:16.459" v="8300" actId="20577"/>
        <pc:sldMkLst>
          <pc:docMk/>
          <pc:sldMk cId="1707913042" sldId="524"/>
        </pc:sldMkLst>
      </pc:sldChg>
      <pc:sldChg chg="addSp modSp add mod">
        <pc:chgData name="LI Hongzong" userId="ac49958b-b655-4fa4-b837-6f946156a7c8" providerId="ADAL" clId="{1EA6D1CF-7BCF-43C9-ACBA-F551AFF49D51}" dt="2024-03-29T10:08:19.516" v="8301" actId="20577"/>
        <pc:sldMkLst>
          <pc:docMk/>
          <pc:sldMk cId="209594736" sldId="525"/>
        </pc:sldMkLst>
      </pc:sldChg>
      <pc:sldChg chg="addSp modSp add mod">
        <pc:chgData name="LI Hongzong" userId="ac49958b-b655-4fa4-b837-6f946156a7c8" providerId="ADAL" clId="{1EA6D1CF-7BCF-43C9-ACBA-F551AFF49D51}" dt="2024-03-29T10:08:21.732" v="8302" actId="20577"/>
        <pc:sldMkLst>
          <pc:docMk/>
          <pc:sldMk cId="2329232929" sldId="526"/>
        </pc:sldMkLst>
      </pc:sldChg>
      <pc:sldChg chg="addSp modSp add mod">
        <pc:chgData name="LI Hongzong" userId="ac49958b-b655-4fa4-b837-6f946156a7c8" providerId="ADAL" clId="{1EA6D1CF-7BCF-43C9-ACBA-F551AFF49D51}" dt="2024-03-29T10:08:23.798" v="8303" actId="20577"/>
        <pc:sldMkLst>
          <pc:docMk/>
          <pc:sldMk cId="788996461" sldId="527"/>
        </pc:sldMkLst>
      </pc:sldChg>
      <pc:sldChg chg="addSp modSp add mod">
        <pc:chgData name="LI Hongzong" userId="ac49958b-b655-4fa4-b837-6f946156a7c8" providerId="ADAL" clId="{1EA6D1CF-7BCF-43C9-ACBA-F551AFF49D51}" dt="2024-03-29T10:08:26.003" v="8304" actId="20577"/>
        <pc:sldMkLst>
          <pc:docMk/>
          <pc:sldMk cId="4228785174" sldId="528"/>
        </pc:sldMkLst>
      </pc:sldChg>
      <pc:sldChg chg="addSp modSp add mod">
        <pc:chgData name="LI Hongzong" userId="ac49958b-b655-4fa4-b837-6f946156a7c8" providerId="ADAL" clId="{1EA6D1CF-7BCF-43C9-ACBA-F551AFF49D51}" dt="2024-03-29T10:08:27.939" v="8305" actId="20577"/>
        <pc:sldMkLst>
          <pc:docMk/>
          <pc:sldMk cId="2914466725" sldId="529"/>
        </pc:sldMkLst>
      </pc:sldChg>
      <pc:sldChg chg="addSp modSp add mod">
        <pc:chgData name="LI Hongzong" userId="ac49958b-b655-4fa4-b837-6f946156a7c8" providerId="ADAL" clId="{1EA6D1CF-7BCF-43C9-ACBA-F551AFF49D51}" dt="2024-03-29T10:08:30.117" v="8306" actId="20577"/>
        <pc:sldMkLst>
          <pc:docMk/>
          <pc:sldMk cId="899434186" sldId="530"/>
        </pc:sldMkLst>
      </pc:sldChg>
      <pc:sldChg chg="addSp modSp add mod modAnim">
        <pc:chgData name="LI Hongzong" userId="ac49958b-b655-4fa4-b837-6f946156a7c8" providerId="ADAL" clId="{1EA6D1CF-7BCF-43C9-ACBA-F551AFF49D51}" dt="2024-03-29T10:18:30.365" v="8402" actId="1076"/>
        <pc:sldMkLst>
          <pc:docMk/>
          <pc:sldMk cId="1189121588" sldId="531"/>
        </pc:sldMkLst>
      </pc:sldChg>
      <pc:sldChg chg="add del">
        <pc:chgData name="LI Hongzong" userId="ac49958b-b655-4fa4-b837-6f946156a7c8" providerId="ADAL" clId="{1EA6D1CF-7BCF-43C9-ACBA-F551AFF49D51}" dt="2024-03-22T09:16:21.166" v="440" actId="47"/>
        <pc:sldMkLst>
          <pc:docMk/>
          <pc:sldMk cId="2411270091" sldId="531"/>
        </pc:sldMkLst>
      </pc:sldChg>
      <pc:sldChg chg="addSp delSp modSp add mod modNotesTx">
        <pc:chgData name="LI Hongzong" userId="ac49958b-b655-4fa4-b837-6f946156a7c8" providerId="ADAL" clId="{1EA6D1CF-7BCF-43C9-ACBA-F551AFF49D51}" dt="2024-03-29T10:08:35.428" v="8308" actId="20577"/>
        <pc:sldMkLst>
          <pc:docMk/>
          <pc:sldMk cId="2300423232" sldId="532"/>
        </pc:sldMkLst>
      </pc:sldChg>
      <pc:sldChg chg="addSp delSp modSp add mod modNotesTx">
        <pc:chgData name="LI Hongzong" userId="ac49958b-b655-4fa4-b837-6f946156a7c8" providerId="ADAL" clId="{1EA6D1CF-7BCF-43C9-ACBA-F551AFF49D51}" dt="2024-03-29T10:08:38.620" v="8309" actId="20577"/>
        <pc:sldMkLst>
          <pc:docMk/>
          <pc:sldMk cId="2463335583" sldId="533"/>
        </pc:sldMkLst>
      </pc:sldChg>
      <pc:sldChg chg="addSp delSp modSp add mod modNotesTx">
        <pc:chgData name="LI Hongzong" userId="ac49958b-b655-4fa4-b837-6f946156a7c8" providerId="ADAL" clId="{1EA6D1CF-7BCF-43C9-ACBA-F551AFF49D51}" dt="2024-03-29T10:08:41.612" v="8310" actId="20577"/>
        <pc:sldMkLst>
          <pc:docMk/>
          <pc:sldMk cId="3816444585" sldId="534"/>
        </pc:sldMkLst>
      </pc:sldChg>
      <pc:sldChg chg="addSp delSp modSp add mod">
        <pc:chgData name="LI Hongzong" userId="ac49958b-b655-4fa4-b837-6f946156a7c8" providerId="ADAL" clId="{1EA6D1CF-7BCF-43C9-ACBA-F551AFF49D51}" dt="2024-03-29T10:08:43.589" v="8311" actId="20577"/>
        <pc:sldMkLst>
          <pc:docMk/>
          <pc:sldMk cId="1645479320" sldId="535"/>
        </pc:sldMkLst>
      </pc:sldChg>
      <pc:sldChg chg="addSp modSp add mod">
        <pc:chgData name="LI Hongzong" userId="ac49958b-b655-4fa4-b837-6f946156a7c8" providerId="ADAL" clId="{1EA6D1CF-7BCF-43C9-ACBA-F551AFF49D51}" dt="2024-03-29T10:05:57.858" v="8272" actId="20577"/>
        <pc:sldMkLst>
          <pc:docMk/>
          <pc:sldMk cId="290655204" sldId="536"/>
        </pc:sldMkLst>
      </pc:sldChg>
      <pc:sldChg chg="addSp modSp add mod">
        <pc:chgData name="LI Hongzong" userId="ac49958b-b655-4fa4-b837-6f946156a7c8" providerId="ADAL" clId="{1EA6D1CF-7BCF-43C9-ACBA-F551AFF49D51}" dt="2024-03-29T10:05:54.897" v="8271" actId="20577"/>
        <pc:sldMkLst>
          <pc:docMk/>
          <pc:sldMk cId="2790228409" sldId="537"/>
        </pc:sldMkLst>
      </pc:sldChg>
      <pc:sldChg chg="addSp delSp modSp add mod">
        <pc:chgData name="LI Hongzong" userId="ac49958b-b655-4fa4-b837-6f946156a7c8" providerId="ADAL" clId="{1EA6D1CF-7BCF-43C9-ACBA-F551AFF49D51}" dt="2024-03-29T10:05:52.242" v="8270" actId="20577"/>
        <pc:sldMkLst>
          <pc:docMk/>
          <pc:sldMk cId="1993938528" sldId="538"/>
        </pc:sldMkLst>
      </pc:sldChg>
      <pc:sldChg chg="addSp modSp add mod">
        <pc:chgData name="LI Hongzong" userId="ac49958b-b655-4fa4-b837-6f946156a7c8" providerId="ADAL" clId="{1EA6D1CF-7BCF-43C9-ACBA-F551AFF49D51}" dt="2024-03-29T10:05:48.762" v="8269" actId="20577"/>
        <pc:sldMkLst>
          <pc:docMk/>
          <pc:sldMk cId="2751694771" sldId="539"/>
        </pc:sldMkLst>
      </pc:sldChg>
      <pc:sldChg chg="addSp delSp modSp add mod">
        <pc:chgData name="LI Hongzong" userId="ac49958b-b655-4fa4-b837-6f946156a7c8" providerId="ADAL" clId="{1EA6D1CF-7BCF-43C9-ACBA-F551AFF49D51}" dt="2024-03-29T10:05:42.907" v="8268" actId="20577"/>
        <pc:sldMkLst>
          <pc:docMk/>
          <pc:sldMk cId="936414254" sldId="540"/>
        </pc:sldMkLst>
      </pc:sldChg>
      <pc:sldChg chg="addSp delSp modSp add mod">
        <pc:chgData name="LI Hongzong" userId="ac49958b-b655-4fa4-b837-6f946156a7c8" providerId="ADAL" clId="{1EA6D1CF-7BCF-43C9-ACBA-F551AFF49D51}" dt="2024-03-29T10:05:40.426" v="8267" actId="20577"/>
        <pc:sldMkLst>
          <pc:docMk/>
          <pc:sldMk cId="2354763359" sldId="541"/>
        </pc:sldMkLst>
      </pc:sldChg>
      <pc:sldChg chg="addSp delSp modSp add mod modNotesTx">
        <pc:chgData name="LI Hongzong" userId="ac49958b-b655-4fa4-b837-6f946156a7c8" providerId="ADAL" clId="{1EA6D1CF-7BCF-43C9-ACBA-F551AFF49D51}" dt="2024-03-29T10:05:36.785" v="8266" actId="20577"/>
        <pc:sldMkLst>
          <pc:docMk/>
          <pc:sldMk cId="1988160755" sldId="542"/>
        </pc:sldMkLst>
      </pc:sldChg>
      <pc:sldChg chg="delSp modSp add mod modNotesTx">
        <pc:chgData name="LI Hongzong" userId="ac49958b-b655-4fa4-b837-6f946156a7c8" providerId="ADAL" clId="{1EA6D1CF-7BCF-43C9-ACBA-F551AFF49D51}" dt="2024-03-29T10:05:31.802" v="8265" actId="20577"/>
        <pc:sldMkLst>
          <pc:docMk/>
          <pc:sldMk cId="2207397264" sldId="543"/>
        </pc:sldMkLst>
      </pc:sldChg>
      <pc:sldChg chg="addSp delSp modSp add mod">
        <pc:chgData name="LI Hongzong" userId="ac49958b-b655-4fa4-b837-6f946156a7c8" providerId="ADAL" clId="{1EA6D1CF-7BCF-43C9-ACBA-F551AFF49D51}" dt="2024-03-29T10:05:28.861" v="8264" actId="20577"/>
        <pc:sldMkLst>
          <pc:docMk/>
          <pc:sldMk cId="806529866" sldId="544"/>
        </pc:sldMkLst>
      </pc:sldChg>
      <pc:sldChg chg="addSp delSp modSp add mod">
        <pc:chgData name="LI Hongzong" userId="ac49958b-b655-4fa4-b837-6f946156a7c8" providerId="ADAL" clId="{1EA6D1CF-7BCF-43C9-ACBA-F551AFF49D51}" dt="2024-03-29T10:05:26.532" v="8263" actId="20577"/>
        <pc:sldMkLst>
          <pc:docMk/>
          <pc:sldMk cId="3909638971" sldId="545"/>
        </pc:sldMkLst>
      </pc:sldChg>
      <pc:sldChg chg="addSp delSp modSp add mod">
        <pc:chgData name="LI Hongzong" userId="ac49958b-b655-4fa4-b837-6f946156a7c8" providerId="ADAL" clId="{1EA6D1CF-7BCF-43C9-ACBA-F551AFF49D51}" dt="2024-03-29T10:05:24.765" v="8262" actId="20577"/>
        <pc:sldMkLst>
          <pc:docMk/>
          <pc:sldMk cId="2198664435" sldId="546"/>
        </pc:sldMkLst>
      </pc:sldChg>
      <pc:sldChg chg="addSp modSp add mod">
        <pc:chgData name="LI Hongzong" userId="ac49958b-b655-4fa4-b837-6f946156a7c8" providerId="ADAL" clId="{1EA6D1CF-7BCF-43C9-ACBA-F551AFF49D51}" dt="2024-03-29T10:05:16.530" v="8261" actId="20577"/>
        <pc:sldMkLst>
          <pc:docMk/>
          <pc:sldMk cId="117524543" sldId="547"/>
        </pc:sldMkLst>
      </pc:sldChg>
      <pc:sldChg chg="add del">
        <pc:chgData name="LI Hongzong" userId="ac49958b-b655-4fa4-b837-6f946156a7c8" providerId="ADAL" clId="{1EA6D1CF-7BCF-43C9-ACBA-F551AFF49D51}" dt="2024-03-29T08:22:11.970" v="7886" actId="47"/>
        <pc:sldMkLst>
          <pc:docMk/>
          <pc:sldMk cId="727842565" sldId="548"/>
        </pc:sldMkLst>
      </pc:sldChg>
    </pc:docChg>
  </pc:docChgLst>
  <pc:docChgLst>
    <pc:chgData name="Hongzong Li" userId="9bdc67c7f26cb1a6" providerId="LiveId" clId="{F42916EA-A971-40FB-9368-4A6246B15F8D}"/>
    <pc:docChg chg="undo custSel delSld modSld">
      <pc:chgData name="Hongzong Li" userId="9bdc67c7f26cb1a6" providerId="LiveId" clId="{F42916EA-A971-40FB-9368-4A6246B15F8D}" dt="2025-01-08T13:43:16.175" v="81" actId="1076"/>
      <pc:docMkLst>
        <pc:docMk/>
      </pc:docMkLst>
      <pc:sldChg chg="delSp modSp mod">
        <pc:chgData name="Hongzong Li" userId="9bdc67c7f26cb1a6" providerId="LiveId" clId="{F42916EA-A971-40FB-9368-4A6246B15F8D}" dt="2025-01-08T13:27:16" v="26" actId="14100"/>
        <pc:sldMkLst>
          <pc:docMk/>
          <pc:sldMk cId="1615307222" sldId="390"/>
        </pc:sldMkLst>
        <pc:spChg chg="mod">
          <ac:chgData name="Hongzong Li" userId="9bdc67c7f26cb1a6" providerId="LiveId" clId="{F42916EA-A971-40FB-9368-4A6246B15F8D}" dt="2025-01-08T13:27:16" v="26" actId="14100"/>
          <ac:spMkLst>
            <pc:docMk/>
            <pc:sldMk cId="1615307222" sldId="390"/>
            <ac:spMk id="7" creationId="{E11148D2-DE58-912B-CE53-C92B5E8EA4AB}"/>
          </ac:spMkLst>
        </pc:spChg>
      </pc:sldChg>
      <pc:sldChg chg="modSp del mod">
        <pc:chgData name="Hongzong Li" userId="9bdc67c7f26cb1a6" providerId="LiveId" clId="{F42916EA-A971-40FB-9368-4A6246B15F8D}" dt="2025-01-08T13:28:14.951" v="29" actId="47"/>
        <pc:sldMkLst>
          <pc:docMk/>
          <pc:sldMk cId="1847076896" sldId="514"/>
        </pc:sldMkLst>
      </pc:sldChg>
      <pc:sldChg chg="addSp delSp modSp mod">
        <pc:chgData name="Hongzong Li" userId="9bdc67c7f26cb1a6" providerId="LiveId" clId="{F42916EA-A971-40FB-9368-4A6246B15F8D}" dt="2025-01-08T13:31:09.695" v="60" actId="20577"/>
        <pc:sldMkLst>
          <pc:docMk/>
          <pc:sldMk cId="1261810409" sldId="621"/>
        </pc:sldMkLst>
      </pc:sldChg>
      <pc:sldChg chg="addSp delSp modSp mod">
        <pc:chgData name="Hongzong Li" userId="9bdc67c7f26cb1a6" providerId="LiveId" clId="{F42916EA-A971-40FB-9368-4A6246B15F8D}" dt="2025-01-08T13:43:16.175" v="81" actId="1076"/>
        <pc:sldMkLst>
          <pc:docMk/>
          <pc:sldMk cId="2671058366" sldId="631"/>
        </pc:sldMkLst>
      </pc:sldChg>
      <pc:sldChg chg="modSp del mod">
        <pc:chgData name="Hongzong Li" userId="9bdc67c7f26cb1a6" providerId="LiveId" clId="{F42916EA-A971-40FB-9368-4A6246B15F8D}" dt="2025-01-08T13:28:20.753" v="31" actId="47"/>
        <pc:sldMkLst>
          <pc:docMk/>
          <pc:sldMk cId="2354319547" sldId="642"/>
        </pc:sldMkLst>
      </pc:sldChg>
    </pc:docChg>
  </pc:docChgLst>
  <pc:docChgLst>
    <pc:chgData name="LI Hongzong" userId="ac49958b-b655-4fa4-b837-6f946156a7c8" providerId="ADAL" clId="{AE6FA167-AD59-4CAA-8D10-66C8FD64B50F}"/>
    <pc:docChg chg="undo custSel addSld modSld">
      <pc:chgData name="LI Hongzong" userId="ac49958b-b655-4fa4-b837-6f946156a7c8" providerId="ADAL" clId="{AE6FA167-AD59-4CAA-8D10-66C8FD64B50F}" dt="2024-04-14T02:08:02.953" v="26" actId="1076"/>
      <pc:docMkLst>
        <pc:docMk/>
      </pc:docMkLst>
      <pc:sldChg chg="addSp delSp modSp mod">
        <pc:chgData name="LI Hongzong" userId="ac49958b-b655-4fa4-b837-6f946156a7c8" providerId="ADAL" clId="{AE6FA167-AD59-4CAA-8D10-66C8FD64B50F}" dt="2024-04-14T02:06:04.019" v="14" actId="1036"/>
        <pc:sldMkLst>
          <pc:docMk/>
          <pc:sldMk cId="806529866" sldId="544"/>
        </pc:sldMkLst>
      </pc:sldChg>
      <pc:sldChg chg="addSp delSp mod">
        <pc:chgData name="LI Hongzong" userId="ac49958b-b655-4fa4-b837-6f946156a7c8" providerId="ADAL" clId="{AE6FA167-AD59-4CAA-8D10-66C8FD64B50F}" dt="2024-04-14T02:07:35.774" v="22" actId="478"/>
        <pc:sldMkLst>
          <pc:docMk/>
          <pc:sldMk cId="117524543" sldId="547"/>
        </pc:sldMkLst>
      </pc:sldChg>
      <pc:sldChg chg="addSp delSp modSp add mod">
        <pc:chgData name="LI Hongzong" userId="ac49958b-b655-4fa4-b837-6f946156a7c8" providerId="ADAL" clId="{AE6FA167-AD59-4CAA-8D10-66C8FD64B50F}" dt="2024-04-14T02:08:02.953" v="26" actId="1076"/>
        <pc:sldMkLst>
          <pc:docMk/>
          <pc:sldMk cId="2354201810" sldId="548"/>
        </pc:sldMkLst>
      </pc:sldChg>
    </pc:docChg>
  </pc:docChgLst>
  <pc:docChgLst>
    <pc:chgData name="Hongzong Li" userId="9bdc67c7f26cb1a6" providerId="LiveId" clId="{3692DABF-9D90-4228-8D3F-2BED0E0F9A8C}"/>
    <pc:docChg chg="delSld modSld">
      <pc:chgData name="Hongzong Li" userId="9bdc67c7f26cb1a6" providerId="LiveId" clId="{3692DABF-9D90-4228-8D3F-2BED0E0F9A8C}" dt="2025-01-15T12:54:42.041" v="2" actId="47"/>
      <pc:docMkLst>
        <pc:docMk/>
      </pc:docMkLst>
      <pc:sldChg chg="delSp">
        <pc:chgData name="Hongzong Li" userId="9bdc67c7f26cb1a6" providerId="LiveId" clId="{3692DABF-9D90-4228-8D3F-2BED0E0F9A8C}" dt="2025-01-15T12:54:37.130" v="1" actId="478"/>
        <pc:sldMkLst>
          <pc:docMk/>
          <pc:sldMk cId="1261810409" sldId="621"/>
        </pc:sldMkLst>
      </pc:sldChg>
      <pc:sldChg chg="del">
        <pc:chgData name="Hongzong Li" userId="9bdc67c7f26cb1a6" providerId="LiveId" clId="{3692DABF-9D90-4228-8D3F-2BED0E0F9A8C}" dt="2025-01-15T12:54:42.041" v="2" actId="47"/>
        <pc:sldMkLst>
          <pc:docMk/>
          <pc:sldMk cId="2671058366" sldId="631"/>
        </pc:sldMkLst>
      </pc:sldChg>
      <pc:sldChg chg="del">
        <pc:chgData name="Hongzong Li" userId="9bdc67c7f26cb1a6" providerId="LiveId" clId="{3692DABF-9D90-4228-8D3F-2BED0E0F9A8C}" dt="2025-01-15T12:54:42.041" v="2" actId="47"/>
        <pc:sldMkLst>
          <pc:docMk/>
          <pc:sldMk cId="4150836263" sldId="658"/>
        </pc:sldMkLst>
      </pc:sldChg>
      <pc:sldChg chg="del">
        <pc:chgData name="Hongzong Li" userId="9bdc67c7f26cb1a6" providerId="LiveId" clId="{3692DABF-9D90-4228-8D3F-2BED0E0F9A8C}" dt="2025-01-15T12:54:42.041" v="2" actId="47"/>
        <pc:sldMkLst>
          <pc:docMk/>
          <pc:sldMk cId="280363987" sldId="659"/>
        </pc:sldMkLst>
      </pc:sldChg>
      <pc:sldChg chg="del">
        <pc:chgData name="Hongzong Li" userId="9bdc67c7f26cb1a6" providerId="LiveId" clId="{3692DABF-9D90-4228-8D3F-2BED0E0F9A8C}" dt="2025-01-15T12:54:42.041" v="2" actId="47"/>
        <pc:sldMkLst>
          <pc:docMk/>
          <pc:sldMk cId="1050721172" sldId="660"/>
        </pc:sldMkLst>
      </pc:sldChg>
      <pc:sldChg chg="del">
        <pc:chgData name="Hongzong Li" userId="9bdc67c7f26cb1a6" providerId="LiveId" clId="{3692DABF-9D90-4228-8D3F-2BED0E0F9A8C}" dt="2025-01-15T12:54:42.041" v="2" actId="47"/>
        <pc:sldMkLst>
          <pc:docMk/>
          <pc:sldMk cId="2824916999" sldId="661"/>
        </pc:sldMkLst>
      </pc:sldChg>
      <pc:sldChg chg="del">
        <pc:chgData name="Hongzong Li" userId="9bdc67c7f26cb1a6" providerId="LiveId" clId="{3692DABF-9D90-4228-8D3F-2BED0E0F9A8C}" dt="2025-01-15T12:54:42.041" v="2" actId="47"/>
        <pc:sldMkLst>
          <pc:docMk/>
          <pc:sldMk cId="2281915960" sldId="662"/>
        </pc:sldMkLst>
      </pc:sldChg>
      <pc:sldChg chg="del">
        <pc:chgData name="Hongzong Li" userId="9bdc67c7f26cb1a6" providerId="LiveId" clId="{3692DABF-9D90-4228-8D3F-2BED0E0F9A8C}" dt="2025-01-15T12:54:42.041" v="2" actId="47"/>
        <pc:sldMkLst>
          <pc:docMk/>
          <pc:sldMk cId="3587308140" sldId="663"/>
        </pc:sldMkLst>
      </pc:sldChg>
      <pc:sldChg chg="del">
        <pc:chgData name="Hongzong Li" userId="9bdc67c7f26cb1a6" providerId="LiveId" clId="{3692DABF-9D90-4228-8D3F-2BED0E0F9A8C}" dt="2025-01-15T12:54:42.041" v="2" actId="47"/>
        <pc:sldMkLst>
          <pc:docMk/>
          <pc:sldMk cId="2709935454" sldId="664"/>
        </pc:sldMkLst>
      </pc:sldChg>
      <pc:sldChg chg="del">
        <pc:chgData name="Hongzong Li" userId="9bdc67c7f26cb1a6" providerId="LiveId" clId="{3692DABF-9D90-4228-8D3F-2BED0E0F9A8C}" dt="2025-01-15T12:54:42.041" v="2" actId="47"/>
        <pc:sldMkLst>
          <pc:docMk/>
          <pc:sldMk cId="432758778" sldId="665"/>
        </pc:sldMkLst>
      </pc:sldChg>
      <pc:sldChg chg="del">
        <pc:chgData name="Hongzong Li" userId="9bdc67c7f26cb1a6" providerId="LiveId" clId="{3692DABF-9D90-4228-8D3F-2BED0E0F9A8C}" dt="2025-01-15T12:54:42.041" v="2" actId="47"/>
        <pc:sldMkLst>
          <pc:docMk/>
          <pc:sldMk cId="2752785219" sldId="666"/>
        </pc:sldMkLst>
      </pc:sldChg>
      <pc:sldChg chg="del">
        <pc:chgData name="Hongzong Li" userId="9bdc67c7f26cb1a6" providerId="LiveId" clId="{3692DABF-9D90-4228-8D3F-2BED0E0F9A8C}" dt="2025-01-15T12:54:42.041" v="2" actId="47"/>
        <pc:sldMkLst>
          <pc:docMk/>
          <pc:sldMk cId="2853329529" sldId="667"/>
        </pc:sldMkLst>
      </pc:sldChg>
      <pc:sldChg chg="del">
        <pc:chgData name="Hongzong Li" userId="9bdc67c7f26cb1a6" providerId="LiveId" clId="{3692DABF-9D90-4228-8D3F-2BED0E0F9A8C}" dt="2025-01-15T12:54:42.041" v="2" actId="47"/>
        <pc:sldMkLst>
          <pc:docMk/>
          <pc:sldMk cId="2826498682" sldId="668"/>
        </pc:sldMkLst>
      </pc:sldChg>
      <pc:sldChg chg="del">
        <pc:chgData name="Hongzong Li" userId="9bdc67c7f26cb1a6" providerId="LiveId" clId="{3692DABF-9D90-4228-8D3F-2BED0E0F9A8C}" dt="2025-01-15T12:54:42.041" v="2" actId="47"/>
        <pc:sldMkLst>
          <pc:docMk/>
          <pc:sldMk cId="1898400193" sldId="669"/>
        </pc:sldMkLst>
      </pc:sldChg>
      <pc:sldChg chg="del">
        <pc:chgData name="Hongzong Li" userId="9bdc67c7f26cb1a6" providerId="LiveId" clId="{3692DABF-9D90-4228-8D3F-2BED0E0F9A8C}" dt="2025-01-15T12:54:42.041" v="2" actId="47"/>
        <pc:sldMkLst>
          <pc:docMk/>
          <pc:sldMk cId="304319722" sldId="670"/>
        </pc:sldMkLst>
      </pc:sldChg>
      <pc:sldChg chg="del">
        <pc:chgData name="Hongzong Li" userId="9bdc67c7f26cb1a6" providerId="LiveId" clId="{3692DABF-9D90-4228-8D3F-2BED0E0F9A8C}" dt="2025-01-15T12:54:42.041" v="2" actId="47"/>
        <pc:sldMkLst>
          <pc:docMk/>
          <pc:sldMk cId="1817694660" sldId="671"/>
        </pc:sldMkLst>
      </pc:sldChg>
      <pc:sldChg chg="del">
        <pc:chgData name="Hongzong Li" userId="9bdc67c7f26cb1a6" providerId="LiveId" clId="{3692DABF-9D90-4228-8D3F-2BED0E0F9A8C}" dt="2025-01-15T12:54:42.041" v="2" actId="47"/>
        <pc:sldMkLst>
          <pc:docMk/>
          <pc:sldMk cId="2788587020" sldId="672"/>
        </pc:sldMkLst>
      </pc:sldChg>
      <pc:sldChg chg="del">
        <pc:chgData name="Hongzong Li" userId="9bdc67c7f26cb1a6" providerId="LiveId" clId="{3692DABF-9D90-4228-8D3F-2BED0E0F9A8C}" dt="2025-01-15T12:54:42.041" v="2" actId="47"/>
        <pc:sldMkLst>
          <pc:docMk/>
          <pc:sldMk cId="256473223" sldId="673"/>
        </pc:sldMkLst>
      </pc:sldChg>
      <pc:sldChg chg="del">
        <pc:chgData name="Hongzong Li" userId="9bdc67c7f26cb1a6" providerId="LiveId" clId="{3692DABF-9D90-4228-8D3F-2BED0E0F9A8C}" dt="2025-01-15T12:54:42.041" v="2" actId="47"/>
        <pc:sldMkLst>
          <pc:docMk/>
          <pc:sldMk cId="2424154648" sldId="674"/>
        </pc:sldMkLst>
      </pc:sldChg>
      <pc:sldChg chg="del">
        <pc:chgData name="Hongzong Li" userId="9bdc67c7f26cb1a6" providerId="LiveId" clId="{3692DABF-9D90-4228-8D3F-2BED0E0F9A8C}" dt="2025-01-15T12:54:42.041" v="2" actId="47"/>
        <pc:sldMkLst>
          <pc:docMk/>
          <pc:sldMk cId="3143782611" sldId="675"/>
        </pc:sldMkLst>
      </pc:sldChg>
      <pc:sldChg chg="del">
        <pc:chgData name="Hongzong Li" userId="9bdc67c7f26cb1a6" providerId="LiveId" clId="{3692DABF-9D90-4228-8D3F-2BED0E0F9A8C}" dt="2025-01-15T12:54:42.041" v="2" actId="47"/>
        <pc:sldMkLst>
          <pc:docMk/>
          <pc:sldMk cId="3043099647" sldId="676"/>
        </pc:sldMkLst>
      </pc:sldChg>
    </pc:docChg>
  </pc:docChgLst>
  <pc:docChgLst>
    <pc:chgData name="LI Hongzong" userId="ac49958b-b655-4fa4-b837-6f946156a7c8" providerId="ADAL" clId="{11824D3B-33E6-456D-A3CF-1609AA7A4499}"/>
    <pc:docChg chg="undo redo custSel addSld modSld sldOrd">
      <pc:chgData name="LI Hongzong" userId="ac49958b-b655-4fa4-b837-6f946156a7c8" providerId="ADAL" clId="{11824D3B-33E6-456D-A3CF-1609AA7A4499}" dt="2024-10-28T12:57:41.082" v="836" actId="1076"/>
      <pc:docMkLst>
        <pc:docMk/>
      </pc:docMkLst>
      <pc:sldChg chg="modSp mod">
        <pc:chgData name="LI Hongzong" userId="ac49958b-b655-4fa4-b837-6f946156a7c8" providerId="ADAL" clId="{11824D3B-33E6-456D-A3CF-1609AA7A4499}" dt="2024-10-28T12:51:33.446" v="737"/>
        <pc:sldMkLst>
          <pc:docMk/>
          <pc:sldMk cId="1615307222" sldId="390"/>
        </pc:sldMkLst>
      </pc:sldChg>
      <pc:sldChg chg="modSp mod">
        <pc:chgData name="LI Hongzong" userId="ac49958b-b655-4fa4-b837-6f946156a7c8" providerId="ADAL" clId="{11824D3B-33E6-456D-A3CF-1609AA7A4499}" dt="2024-10-28T12:56:49.737" v="833" actId="1036"/>
        <pc:sldMkLst>
          <pc:docMk/>
          <pc:sldMk cId="3326953466" sldId="392"/>
        </pc:sldMkLst>
      </pc:sldChg>
      <pc:sldChg chg="addSp delSp modSp mod">
        <pc:chgData name="LI Hongzong" userId="ac49958b-b655-4fa4-b837-6f946156a7c8" providerId="ADAL" clId="{11824D3B-33E6-456D-A3CF-1609AA7A4499}" dt="2024-10-28T12:43:47.440" v="642" actId="20577"/>
        <pc:sldMkLst>
          <pc:docMk/>
          <pc:sldMk cId="2811745174" sldId="487"/>
        </pc:sldMkLst>
      </pc:sldChg>
      <pc:sldChg chg="modSp mod">
        <pc:chgData name="LI Hongzong" userId="ac49958b-b655-4fa4-b837-6f946156a7c8" providerId="ADAL" clId="{11824D3B-33E6-456D-A3CF-1609AA7A4499}" dt="2024-10-28T12:53:30.073" v="758"/>
        <pc:sldMkLst>
          <pc:docMk/>
          <pc:sldMk cId="1847076896" sldId="514"/>
        </pc:sldMkLst>
      </pc:sldChg>
      <pc:sldChg chg="addSp delSp modSp mod ord">
        <pc:chgData name="LI Hongzong" userId="ac49958b-b655-4fa4-b837-6f946156a7c8" providerId="ADAL" clId="{11824D3B-33E6-456D-A3CF-1609AA7A4499}" dt="2024-10-28T12:57:41.082" v="836" actId="1076"/>
        <pc:sldMkLst>
          <pc:docMk/>
          <pc:sldMk cId="909729142" sldId="637"/>
        </pc:sldMkLst>
      </pc:sldChg>
      <pc:sldChg chg="addSp delSp modSp mod">
        <pc:chgData name="LI Hongzong" userId="ac49958b-b655-4fa4-b837-6f946156a7c8" providerId="ADAL" clId="{11824D3B-33E6-456D-A3CF-1609AA7A4499}" dt="2024-10-28T12:55:16.548" v="768" actId="947"/>
        <pc:sldMkLst>
          <pc:docMk/>
          <pc:sldMk cId="3820469915" sldId="640"/>
        </pc:sldMkLst>
      </pc:sldChg>
      <pc:sldChg chg="modSp add mod">
        <pc:chgData name="LI Hongzong" userId="ac49958b-b655-4fa4-b837-6f946156a7c8" providerId="ADAL" clId="{11824D3B-33E6-456D-A3CF-1609AA7A4499}" dt="2024-10-28T12:54:14.907" v="761" actId="2711"/>
        <pc:sldMkLst>
          <pc:docMk/>
          <pc:sldMk cId="2354319547" sldId="6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A1712D-D7FA-4496-B6BD-E8CEE80FCA9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a:extLst>
              <a:ext uri="{FF2B5EF4-FFF2-40B4-BE49-F238E27FC236}">
                <a16:creationId xmlns:a16="http://schemas.microsoft.com/office/drawing/2014/main" id="{C62F68CF-6F09-4E22-B9E8-F60C85B30E13}"/>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79F9DD8-E320-4ED3-B304-8B56EADFDED5}" type="datetimeFigureOut">
              <a:rPr lang="zh-TW" altLang="en-US"/>
              <a:pPr>
                <a:defRPr/>
              </a:pPr>
              <a:t>2025/3/7</a:t>
            </a:fld>
            <a:endParaRPr lang="zh-TW" altLang="en-US"/>
          </a:p>
        </p:txBody>
      </p:sp>
      <p:sp>
        <p:nvSpPr>
          <p:cNvPr id="4" name="Footer Placeholder 3">
            <a:extLst>
              <a:ext uri="{FF2B5EF4-FFF2-40B4-BE49-F238E27FC236}">
                <a16:creationId xmlns:a16="http://schemas.microsoft.com/office/drawing/2014/main" id="{BD1A9008-A482-43B1-9EFC-4F48D2C6DDEF}"/>
              </a:ext>
            </a:extLst>
          </p:cNvPr>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a:extLst>
              <a:ext uri="{FF2B5EF4-FFF2-40B4-BE49-F238E27FC236}">
                <a16:creationId xmlns:a16="http://schemas.microsoft.com/office/drawing/2014/main" id="{46AD8E69-6929-49FD-9F10-4C07E2ECB000}"/>
              </a:ext>
            </a:extLst>
          </p:cNvPr>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C8A51B-8BEB-4C40-AF52-9C6CF1D2019D}" type="slidenum">
              <a:rPr lang="zh-TW" altLang="en-US"/>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DDA510-F3F4-4037-B5C2-6330AC57DCC3}"/>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a:extLst>
              <a:ext uri="{FF2B5EF4-FFF2-40B4-BE49-F238E27FC236}">
                <a16:creationId xmlns:a16="http://schemas.microsoft.com/office/drawing/2014/main" id="{1A5C37C3-9DF7-4CE6-A989-A0D3D7A993D2}"/>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1DE64A-BED1-4632-B6E8-6404C554313E}" type="datetimeFigureOut">
              <a:rPr lang="en-US"/>
              <a:pPr>
                <a:defRPr/>
              </a:pPr>
              <a:t>3/7/2025</a:t>
            </a:fld>
            <a:endParaRPr lang="en-US"/>
          </a:p>
        </p:txBody>
      </p:sp>
      <p:sp>
        <p:nvSpPr>
          <p:cNvPr id="4" name="投影片圖像版面配置區 3">
            <a:extLst>
              <a:ext uri="{FF2B5EF4-FFF2-40B4-BE49-F238E27FC236}">
                <a16:creationId xmlns:a16="http://schemas.microsoft.com/office/drawing/2014/main" id="{E6206B4E-3522-4358-8240-EBA2178A85FF}"/>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備忘稿版面配置區 4">
            <a:extLst>
              <a:ext uri="{FF2B5EF4-FFF2-40B4-BE49-F238E27FC236}">
                <a16:creationId xmlns:a16="http://schemas.microsoft.com/office/drawing/2014/main" id="{17BD9AA1-118B-4092-853F-D4910FB0FCBA}"/>
              </a:ext>
            </a:extLst>
          </p:cNvPr>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a:p>
        </p:txBody>
      </p:sp>
      <p:sp>
        <p:nvSpPr>
          <p:cNvPr id="6" name="頁尾版面配置區 5">
            <a:extLst>
              <a:ext uri="{FF2B5EF4-FFF2-40B4-BE49-F238E27FC236}">
                <a16:creationId xmlns:a16="http://schemas.microsoft.com/office/drawing/2014/main" id="{852FDC0A-5427-407D-8D10-1F64F61A14C7}"/>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a:extLst>
              <a:ext uri="{FF2B5EF4-FFF2-40B4-BE49-F238E27FC236}">
                <a16:creationId xmlns:a16="http://schemas.microsoft.com/office/drawing/2014/main" id="{03A3916A-8CF5-46F4-B09D-6E4399A64B8A}"/>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125B4D1-821F-4158-BCA9-F73F741AAF6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1</a:t>
            </a:fld>
            <a:endParaRPr lang="en-US" altLang="en-US"/>
          </a:p>
        </p:txBody>
      </p:sp>
    </p:spTree>
    <p:extLst>
      <p:ext uri="{BB962C8B-B14F-4D97-AF65-F5344CB8AC3E}">
        <p14:creationId xmlns:p14="http://schemas.microsoft.com/office/powerpoint/2010/main" val="136051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200E-672B-A535-1FA2-4CA93747F20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42BF4B4-259A-AC93-3C1E-10425E36AA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3C9C8AA-544F-50FA-6CCA-DB84D0E56E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B5BFAB6-E0F3-05EE-D11E-AD7CD8B2344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2025474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AF0E-99C7-C0D4-12B2-8C709986D6B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B7ABE57-CC0B-8E9E-C8D0-7139A5041C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5298EDA-49BB-21B0-3018-B23B06E338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1343D32-D69E-D9BA-C700-4DE467360E2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924794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0BFB-78B8-1B67-9E92-913FDE4BA1B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7BFA819-2632-5B3A-A427-5C01B28874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7E3C2D04-F343-1091-0EEB-E25584553E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6DDFBBF-10A7-021F-3421-9F9C3B2DCAB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322205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1FA40-870F-26AA-2AB3-D92930D3C22E}"/>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06E34A5-8C62-61A3-3DEC-E1AC1AC5E0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1ABF2E5-E377-03ED-C3F0-BA0FEDAD85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98B484FE-6526-4818-9FAF-BED284C23E5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807820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65E5A-206C-B7F6-A830-11830B9D60B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BCD4C55-99A9-07E5-1A94-E0AD37987E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FB64E2B-C7F1-6B0B-4664-F0D5BBF6BD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A699F46-0843-8218-0001-B8956598241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6515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97306-D590-D0FA-0F61-CCFBDA7E05E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4EC721F-A773-AC4E-2D26-EF6508D58A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367A456-EA7D-C434-609F-0760560E9C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F35814E3-F03F-686E-F744-31EDA5B762C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559772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727EB-B34B-3BCB-D0A5-DBDB3441588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AE327E6-AF96-9650-BD3C-B190C4853E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8FB1DCA-EF65-F79A-6F2E-E8CA8CF524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780E4A80-B386-07D1-4D20-0A0B43B656A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36432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5FD74-6147-7ACF-A54B-170332CAF0E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DB64A9D-071B-EDE4-5CE4-02687FA8D6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1DFCCC6-0495-1E41-868C-67A500A96E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27D8C49B-B05C-0485-3335-BAEA773B573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276952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1FA0A-FC0B-5DFC-7E5A-A2818F0F691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7C0711D-CF7E-CB29-889F-4FA224ADEF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2AD0222-B011-F3C4-AC75-6B6561EB97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4E7E299-62E2-1668-2456-5C55745425D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353740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8214-7B73-2469-4B49-CD2D11AAF87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30CEA9A-B3AD-D365-F9D6-FB73244C60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9A32B46-26E4-EBDE-75F8-3A5E0DD631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C62CE885-A971-F85F-48D3-00866A73F32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87122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76852-B072-64F3-DC2B-CEA2657C467E}"/>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01FB6D5-0638-AA59-94D7-CE8B597A57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7C640E01-E230-ACFE-67A4-1FAE253B11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57E7ED4-183D-41D8-6FC1-EAC9B2A08FD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730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1B7C5-609D-B44B-0F7B-CD481CB1F6E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8BE2EA6B-02AA-72EE-46D1-34E718A324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8AA8065-C1A8-1F1E-170D-5EEB02825A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46FE0AF-65CD-82B6-6E9E-FAEE1FF2085E}"/>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41869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1D02-4CB1-2F7C-B3C3-4DD704A7B40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92580B8-3F5D-89F2-C66D-8A304C88E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944E589-9F17-D674-A0C1-860D29BD60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7072ECE-790C-C39E-AE34-72DCEB37A6E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903327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1D02-4CB1-2F7C-B3C3-4DD704A7B40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92580B8-3F5D-89F2-C66D-8A304C88E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944E589-9F17-D674-A0C1-860D29BD60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7072ECE-790C-C39E-AE34-72DCEB37A6E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28085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1D02-4CB1-2F7C-B3C3-4DD704A7B40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92580B8-3F5D-89F2-C66D-8A304C88E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944E589-9F17-D674-A0C1-860D29BD60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7072ECE-790C-C39E-AE34-72DCEB37A6E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947020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91D02-4CB1-2F7C-B3C3-4DD704A7B40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92580B8-3F5D-89F2-C66D-8A304C88ED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944E589-9F17-D674-A0C1-860D29BD605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7072ECE-790C-C39E-AE34-72DCEB37A6E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197203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5664C-82B2-AED4-9F3B-377AB5782DC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D14A451C-A738-C017-2C7F-5A2598885FE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5561E6B-21AC-A62D-0051-B05A7BE521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375FB5A-93AF-0A50-27C1-13EB78D1B1E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009971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F3617-3102-E559-02FC-7941F3A2AAE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0A451C2-BAB3-8CCA-E3EC-9B9710132E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62403D1-9F92-476F-35E2-6D123D5AED2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D8D6FE9A-072F-8FD1-96BB-712B7856B46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5876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E12AD-83B0-6D0A-64FD-B2E5DD164E1F}"/>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67914E8-687B-44A3-E735-C4B1C5C5DE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C30E925-8E81-F5E8-CD33-013E3A3672B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7E1F125-E147-0EDC-608E-8175A563F32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37319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185A4-1652-7F90-5DE4-7947A6B4C31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E55F9CC-5037-84EF-3838-5001BC6827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47C6975-299C-C5D4-2AA5-8034520D3F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EFEA195-4EE0-8C0C-A964-9838E1F00AB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1789424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79C5C-D1FC-3875-F76F-9292F4B23F0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444E98C-F69F-B435-8231-D9B4BD3EA6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AF160D0-342E-094A-C299-10CEF3A003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F1220BE0-E39C-4B99-7782-9FE08F17659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922460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1F3DE-76FE-2763-D336-35C6541FADC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A856553-E83D-95DB-DB79-69C6C4E472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6210414-1695-0B9C-8D02-DA7DBEBF9D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775CE00-9BA7-D905-C233-27D2F08A6FBB}"/>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53685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08C12-EADC-CAF3-355D-29AD6E765F2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EE53343-F8E2-FB07-EE2C-1B8B73D0D83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6CEF12F-F540-C63A-8709-AA4C507D95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ts val="1650"/>
              </a:lnSpc>
            </a:pPr>
            <a:r>
              <a:rPr lang="en-US" b="0" dirty="0">
                <a:solidFill>
                  <a:srgbClr val="000000"/>
                </a:solidFill>
                <a:effectLst/>
                <a:latin typeface="Consolas" panose="020B0609020204030204" pitchFamily="49" charset="0"/>
              </a:rPr>
              <a:t>W_1, W_2 are learned weights.</a:t>
            </a:r>
          </a:p>
          <a:p>
            <a:pPr>
              <a:lnSpc>
                <a:spcPts val="1650"/>
              </a:lnSpc>
            </a:pPr>
            <a:r>
              <a:rPr lang="en-US" b="0" dirty="0">
                <a:solidFill>
                  <a:srgbClr val="000000"/>
                </a:solidFill>
                <a:effectLst/>
                <a:latin typeface="Consolas" panose="020B0609020204030204" pitchFamily="49" charset="0"/>
              </a:rPr>
              <a:t>The </a:t>
            </a:r>
            <a:r>
              <a:rPr lang="en-US" b="1" dirty="0" err="1">
                <a:solidFill>
                  <a:srgbClr val="000080"/>
                </a:solidFill>
                <a:effectLst/>
                <a:latin typeface="Consolas" panose="020B0609020204030204" pitchFamily="49" charset="0"/>
              </a:rPr>
              <a:t>ReLU</a:t>
            </a:r>
            <a:r>
              <a:rPr lang="en-US" b="1" dirty="0">
                <a:solidFill>
                  <a:srgbClr val="000080"/>
                </a:solidFill>
                <a:effectLst/>
                <a:latin typeface="Consolas" panose="020B0609020204030204" pitchFamily="49" charset="0"/>
              </a:rPr>
              <a:t> activation function</a:t>
            </a:r>
            <a:r>
              <a:rPr lang="en-US" b="0" dirty="0">
                <a:solidFill>
                  <a:srgbClr val="000000"/>
                </a:solidFill>
                <a:effectLst/>
                <a:latin typeface="Consolas" panose="020B0609020204030204" pitchFamily="49" charset="0"/>
              </a:rPr>
              <a:t> adds non-linearity.</a:t>
            </a:r>
          </a:p>
          <a:p>
            <a:endParaRPr lang="en-US" altLang="zh-HK" dirty="0"/>
          </a:p>
        </p:txBody>
      </p:sp>
      <p:sp>
        <p:nvSpPr>
          <p:cNvPr id="21508" name="投影片編號版面配置區 3">
            <a:extLst>
              <a:ext uri="{FF2B5EF4-FFF2-40B4-BE49-F238E27FC236}">
                <a16:creationId xmlns:a16="http://schemas.microsoft.com/office/drawing/2014/main" id="{7813CB50-51CE-8BF8-0A98-879E9B16B64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937703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4CE97-AB20-CB07-FBB8-4590FFF3C08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E8B21E7-EA89-7350-C1B5-8CFB5350F9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2A3E136-BBE8-390C-5C5A-5B70F0B4E4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1" dirty="0"/>
              <a:t>Vanishing Gradient Problem</a:t>
            </a:r>
            <a:r>
              <a:rPr lang="en-US" dirty="0"/>
              <a:t> → Gradients shrink over long sequences.</a:t>
            </a:r>
            <a:endParaRPr lang="en-US" altLang="zh-HK" dirty="0"/>
          </a:p>
        </p:txBody>
      </p:sp>
      <p:sp>
        <p:nvSpPr>
          <p:cNvPr id="21508" name="投影片編號版面配置區 3">
            <a:extLst>
              <a:ext uri="{FF2B5EF4-FFF2-40B4-BE49-F238E27FC236}">
                <a16:creationId xmlns:a16="http://schemas.microsoft.com/office/drawing/2014/main" id="{D3A745B1-2417-5E08-1D32-8DAB28CF14F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2271176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32</a:t>
            </a:fld>
            <a:endParaRPr lang="en-US" altLang="en-US"/>
          </a:p>
        </p:txBody>
      </p:sp>
    </p:spTree>
    <p:extLst>
      <p:ext uri="{BB962C8B-B14F-4D97-AF65-F5344CB8AC3E}">
        <p14:creationId xmlns:p14="http://schemas.microsoft.com/office/powerpoint/2010/main" val="2806930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967DB-362A-D1C9-D3FA-7FF977C17B3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1D1C400-E65D-9DF4-29FD-0E4F97C816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10155C8-7EF9-0049-9490-530FFC7ECA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9F8DFCD-9BBB-C234-D761-D2BA0270BA2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114285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967DB-362A-D1C9-D3FA-7FF977C17B3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1D1C400-E65D-9DF4-29FD-0E4F97C816E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10155C8-7EF9-0049-9490-530FFC7ECA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ts val="1650"/>
              </a:lnSpc>
            </a:pP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d(</a:t>
            </a:r>
            <a:r>
              <a:rPr lang="en-US" b="0" dirty="0" err="1">
                <a:solidFill>
                  <a:srgbClr val="000000"/>
                </a:solidFill>
                <a:effectLst/>
                <a:latin typeface="Consolas" panose="020B0609020204030204" pitchFamily="49" charset="0"/>
              </a:rPr>
              <a:t>x_i</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x_j</a:t>
            </a:r>
            <a:r>
              <a:rPr lang="en-US" b="0" dirty="0">
                <a:solidFill>
                  <a:srgbClr val="000000"/>
                </a:solidFill>
                <a:effectLst/>
                <a:latin typeface="Consolas" panose="020B0609020204030204" pitchFamily="49" charset="0"/>
              </a:rPr>
              <a:t>)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is the distance between points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x_i</a:t>
            </a:r>
            <a:r>
              <a:rPr lang="en-US" b="0" dirty="0">
                <a:solidFill>
                  <a:srgbClr val="000000"/>
                </a:solidFill>
                <a:effectLst/>
                <a:latin typeface="Consolas" panose="020B0609020204030204" pitchFamily="49" charset="0"/>
              </a:rPr>
              <a:t>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and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x_j</a:t>
            </a:r>
            <a:r>
              <a:rPr lang="en-US" b="0" dirty="0">
                <a:solidFill>
                  <a:srgbClr val="000000"/>
                </a:solidFill>
                <a:effectLst/>
                <a:latin typeface="Consolas" panose="020B0609020204030204" pitchFamily="49" charset="0"/>
              </a:rPr>
              <a:t>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pPr>
              <a:lnSpc>
                <a:spcPts val="1650"/>
              </a:lnSpc>
            </a:pP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rho_i</a:t>
            </a:r>
            <a:r>
              <a:rPr lang="en-US" b="0" dirty="0">
                <a:solidFill>
                  <a:srgbClr val="000000"/>
                </a:solidFill>
                <a:effectLst/>
                <a:latin typeface="Consolas" panose="020B0609020204030204" pitchFamily="49" charset="0"/>
              </a:rPr>
              <a:t>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is the </a:t>
            </a:r>
            <a:r>
              <a:rPr lang="en-US" b="1" dirty="0">
                <a:solidFill>
                  <a:srgbClr val="000080"/>
                </a:solidFill>
                <a:effectLst/>
                <a:latin typeface="Consolas" panose="020B0609020204030204" pitchFamily="49" charset="0"/>
              </a:rPr>
              <a:t>local connectivity parameter</a:t>
            </a:r>
            <a:r>
              <a:rPr lang="en-US" b="0" dirty="0">
                <a:solidFill>
                  <a:srgbClr val="000000"/>
                </a:solidFill>
                <a:effectLst/>
                <a:latin typeface="Consolas" panose="020B0609020204030204" pitchFamily="49" charset="0"/>
              </a:rPr>
              <a:t> (ensuring uniform local density).</a:t>
            </a:r>
          </a:p>
          <a:p>
            <a:pPr>
              <a:lnSpc>
                <a:spcPts val="1650"/>
              </a:lnSpc>
            </a:pP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sigma_i</a:t>
            </a:r>
            <a:r>
              <a:rPr lang="en-US" b="0" dirty="0">
                <a:solidFill>
                  <a:srgbClr val="000000"/>
                </a:solidFill>
                <a:effectLst/>
                <a:latin typeface="Consolas" panose="020B0609020204030204" pitchFamily="49" charset="0"/>
              </a:rPr>
              <a:t>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is the </a:t>
            </a:r>
            <a:r>
              <a:rPr lang="en-US" b="1" dirty="0">
                <a:solidFill>
                  <a:srgbClr val="000080"/>
                </a:solidFill>
                <a:effectLst/>
                <a:latin typeface="Consolas" panose="020B0609020204030204" pitchFamily="49" charset="0"/>
              </a:rPr>
              <a:t>local scaling factor</a:t>
            </a:r>
            <a:r>
              <a:rPr lang="en-US" b="0" dirty="0">
                <a:solidFill>
                  <a:srgbClr val="000000"/>
                </a:solidFill>
                <a:effectLst/>
                <a:latin typeface="Consolas" panose="020B0609020204030204" pitchFamily="49" charset="0"/>
              </a:rPr>
              <a:t>, controlling neighborhood size.</a:t>
            </a:r>
            <a:br>
              <a:rPr lang="en-US" b="0" dirty="0">
                <a:solidFill>
                  <a:srgbClr val="000000"/>
                </a:solidFill>
                <a:effectLst/>
                <a:latin typeface="Consolas" panose="020B0609020204030204" pitchFamily="49" charset="0"/>
              </a:rPr>
            </a:br>
            <a:br>
              <a:rPr lang="en-US" altLang="zh-HK" dirty="0"/>
            </a:br>
            <a:r>
              <a:rPr lang="en-US" b="0" i="1" dirty="0" err="1">
                <a:solidFill>
                  <a:srgbClr val="333333"/>
                </a:solidFill>
                <a:effectLst/>
                <a:latin typeface="KaTeX_Math"/>
              </a:rPr>
              <a:t>yi</a:t>
            </a:r>
            <a:r>
              <a:rPr lang="en-US" b="0" i="0" dirty="0">
                <a:solidFill>
                  <a:srgbClr val="333333"/>
                </a:solidFill>
                <a:effectLst/>
                <a:latin typeface="KaTeX_Main"/>
              </a:rPr>
              <a:t>​,</a:t>
            </a:r>
            <a:r>
              <a:rPr lang="en-US" b="0" i="1" dirty="0" err="1">
                <a:solidFill>
                  <a:srgbClr val="333333"/>
                </a:solidFill>
                <a:effectLst/>
                <a:latin typeface="KaTeX_Math"/>
              </a:rPr>
              <a:t>yj</a:t>
            </a:r>
            <a:r>
              <a:rPr lang="en-US" b="0" i="0" dirty="0">
                <a:solidFill>
                  <a:srgbClr val="333333"/>
                </a:solidFill>
                <a:effectLst/>
                <a:latin typeface="KaTeX_Main"/>
              </a:rPr>
              <a:t>​</a:t>
            </a:r>
            <a:r>
              <a:rPr lang="en-US" b="0" i="0" dirty="0">
                <a:solidFill>
                  <a:srgbClr val="333333"/>
                </a:solidFill>
                <a:effectLst/>
                <a:latin typeface="Helvetica Neue"/>
              </a:rPr>
              <a:t> are the low-dimensional coordinates.</a:t>
            </a:r>
          </a:p>
          <a:p>
            <a:pPr algn="l">
              <a:spcAft>
                <a:spcPts val="1200"/>
              </a:spcAft>
              <a:buFont typeface="Arial" panose="020B0604020202020204" pitchFamily="34" charset="0"/>
              <a:buNone/>
            </a:pPr>
            <a:r>
              <a:rPr lang="en-US" b="0" i="0" dirty="0" err="1">
                <a:solidFill>
                  <a:srgbClr val="333333"/>
                </a:solidFill>
                <a:effectLst/>
                <a:latin typeface="KaTeX_Main"/>
              </a:rPr>
              <a:t>a,b</a:t>
            </a:r>
            <a:r>
              <a:rPr lang="en-US" b="0" i="0" dirty="0">
                <a:solidFill>
                  <a:srgbClr val="333333"/>
                </a:solidFill>
                <a:effectLst/>
                <a:latin typeface="Helvetica Neue"/>
              </a:rPr>
              <a:t> are hyperparameters that control the shape of the embedding (empirically determined by fitting to the high-dimensional data).</a:t>
            </a:r>
          </a:p>
          <a:p>
            <a:endParaRPr lang="en-US" altLang="zh-HK" dirty="0"/>
          </a:p>
        </p:txBody>
      </p:sp>
      <p:sp>
        <p:nvSpPr>
          <p:cNvPr id="21508" name="投影片編號版面配置區 3">
            <a:extLst>
              <a:ext uri="{FF2B5EF4-FFF2-40B4-BE49-F238E27FC236}">
                <a16:creationId xmlns:a16="http://schemas.microsoft.com/office/drawing/2014/main" id="{09F8DFCD-9BBB-C234-D761-D2BA0270BA2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8645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8F323-932C-2272-89C1-D04C4BCD270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A154675-7D97-5514-BA94-E8122087E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5932775-AEA4-C762-ECAD-278789DB2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9EC05C1-61EC-3B38-7A48-E788BFF6A4A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74728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8F323-932C-2272-89C1-D04C4BCD270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A154675-7D97-5514-BA94-E8122087E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5932775-AEA4-C762-ECAD-278789DB2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9EC05C1-61EC-3B38-7A48-E788BFF6A4A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533832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8F323-932C-2272-89C1-D04C4BCD270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A154675-7D97-5514-BA94-E8122087E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5932775-AEA4-C762-ECAD-278789DB2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9EC05C1-61EC-3B38-7A48-E788BFF6A4A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296283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8F323-932C-2272-89C1-D04C4BCD270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A154675-7D97-5514-BA94-E8122087E87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5932775-AEA4-C762-ECAD-278789DB254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9EC05C1-61EC-3B38-7A48-E788BFF6A4A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6070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22A3D97-9FEF-4E09-B6DE-175BABD077DD}" type="datetime1">
              <a:rPr lang="zh-CN" altLang="en-US" smtClean="0"/>
              <a:t>2025/3/7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29994800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C9022FE-D5D6-4B84-805C-51D4B8242E54}" type="datetime1">
              <a:rPr lang="zh-CN" altLang="en-US" smtClean="0"/>
              <a:t>2025/3/7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683084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14EA46F-E189-4A09-9662-EAFF4013355C}" type="datetime1">
              <a:rPr lang="zh-CN" altLang="en-US" smtClean="0"/>
              <a:t>2025/3/7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09911375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2025/3/7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6" name="Rectangle 5">
            <a:extLst>
              <a:ext uri="{FF2B5EF4-FFF2-40B4-BE49-F238E27FC236}">
                <a16:creationId xmlns:a16="http://schemas.microsoft.com/office/drawing/2014/main" id="{53D8ECA3-5FE0-4FEF-906A-C90309267DAC}"/>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C63D3E-E21A-4A95-8ECC-E65A47D52D74}"/>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2451340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39444239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4461959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2025/3/7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5" name="Rectangle 4">
            <a:extLst>
              <a:ext uri="{FF2B5EF4-FFF2-40B4-BE49-F238E27FC236}">
                <a16:creationId xmlns:a16="http://schemas.microsoft.com/office/drawing/2014/main" id="{6FC63D3E-E21A-4A95-8ECC-E65A47D52D74}"/>
              </a:ext>
            </a:extLst>
          </p:cNvPr>
          <p:cNvSpPr/>
          <p:nvPr userDrawn="1"/>
        </p:nvSpPr>
        <p:spPr>
          <a:xfrm>
            <a:off x="992570" y="6333490"/>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6468256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2025/3/7</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Tree>
    <p:extLst>
      <p:ext uri="{BB962C8B-B14F-4D97-AF65-F5344CB8AC3E}">
        <p14:creationId xmlns:p14="http://schemas.microsoft.com/office/powerpoint/2010/main" val="39116750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823507F-4C37-4EEE-A498-544DBF4CC936}" type="datetime1">
              <a:rPr lang="zh-CN" altLang="en-US" smtClean="0"/>
              <a:t>2025/3/7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1179553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183D5FD-EBBE-4CFD-8A49-1D798A299B64}" type="datetime1">
              <a:rPr lang="zh-CN" altLang="en-US" smtClean="0"/>
              <a:t>2025/3/7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768034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CDD3973-48A9-44CC-9121-FFC96A0B3260}" type="datetime1">
              <a:rPr lang="zh-CN" altLang="en-US" smtClean="0"/>
              <a:t>2025/3/7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18976994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519D904-59C5-4FD4-BCAC-9EE87A475D2C}" type="datetime1">
              <a:rPr lang="zh-CN" altLang="en-US" smtClean="0"/>
              <a:t>2025/3/7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88638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E11B6EC-6F7F-455D-9410-04B5307CB08E}" type="datetime1">
              <a:rPr lang="zh-CN" altLang="en-US" smtClean="0"/>
              <a:t>2025/3/7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0850628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856B5-A3CC-418A-8C21-6C8271D8B2EE}" type="datetime1">
              <a:rPr lang="zh-CN" altLang="en-US" smtClean="0"/>
              <a:t>2025/3/7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5773696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1" name="Date Placeholder 10">
            <a:extLst>
              <a:ext uri="{FF2B5EF4-FFF2-40B4-BE49-F238E27FC236}">
                <a16:creationId xmlns:a16="http://schemas.microsoft.com/office/drawing/2014/main" id="{83E6CB69-125D-4EBB-A102-B45E2BC9443C}"/>
              </a:ext>
            </a:extLst>
          </p:cNvPr>
          <p:cNvSpPr>
            <a:spLocks noGrp="1"/>
          </p:cNvSpPr>
          <p:nvPr>
            <p:ph type="dt" sz="half" idx="10"/>
          </p:nvPr>
        </p:nvSpPr>
        <p:spPr/>
        <p:txBody>
          <a:bodyPr/>
          <a:lstStyle/>
          <a:p>
            <a:fld id="{7769B534-381B-4AF8-A204-F401F1692C41}" type="datetime1">
              <a:rPr lang="zh-CN" altLang="en-US" smtClean="0"/>
              <a:t>2025/3/7</a:t>
            </a:fld>
            <a:endParaRPr lang="zh-CN" altLang="en-US"/>
          </a:p>
        </p:txBody>
      </p:sp>
      <p:sp>
        <p:nvSpPr>
          <p:cNvPr id="12" name="Footer Placeholder 11">
            <a:extLst>
              <a:ext uri="{FF2B5EF4-FFF2-40B4-BE49-F238E27FC236}">
                <a16:creationId xmlns:a16="http://schemas.microsoft.com/office/drawing/2014/main" id="{3CB7A4E7-5330-45C3-B624-FA054A41717B}"/>
              </a:ext>
            </a:extLst>
          </p:cNvPr>
          <p:cNvSpPr>
            <a:spLocks noGrp="1"/>
          </p:cNvSpPr>
          <p:nvPr>
            <p:ph type="ftr" sz="quarter" idx="11"/>
          </p:nvPr>
        </p:nvSpPr>
        <p:spPr/>
        <p:txBody>
          <a:bodyPr/>
          <a:lstStyle/>
          <a:p>
            <a:endParaRPr lang="zh-CN" altLang="en-US"/>
          </a:p>
        </p:txBody>
      </p:sp>
      <p:sp>
        <p:nvSpPr>
          <p:cNvPr id="13" name="Slide Number Placeholder 12">
            <a:extLst>
              <a:ext uri="{FF2B5EF4-FFF2-40B4-BE49-F238E27FC236}">
                <a16:creationId xmlns:a16="http://schemas.microsoft.com/office/drawing/2014/main" id="{55F6E770-8C88-4D4F-82A7-F888174D16F1}"/>
              </a:ext>
            </a:extLst>
          </p:cNvPr>
          <p:cNvSpPr>
            <a:spLocks noGrp="1"/>
          </p:cNvSpPr>
          <p:nvPr>
            <p:ph type="sldNum" sz="quarter" idx="12"/>
          </p:nvPr>
        </p:nvSpPr>
        <p:spPr/>
        <p:txBody>
          <a:bodyPr/>
          <a:lstStyle/>
          <a:p>
            <a:fld id="{29692F2E-030B-4314-8F28-272C02421518}" type="slidenum">
              <a:rPr lang="zh-CN" altLang="en-US" smtClean="0"/>
              <a:t>‹#›</a:t>
            </a:fld>
            <a:r>
              <a:rPr lang="en-HK" altLang="zh-CN"/>
              <a:t> /</a:t>
            </a:r>
            <a:r>
              <a:rPr lang="en-HK" altLang="zh-CN">
                <a:latin typeface="+mn-ea"/>
              </a:rPr>
              <a:t>28</a:t>
            </a:r>
            <a:endParaRPr lang="zh-CN" altLang="en-US"/>
          </a:p>
        </p:txBody>
      </p:sp>
    </p:spTree>
    <p:extLst>
      <p:ext uri="{BB962C8B-B14F-4D97-AF65-F5344CB8AC3E}">
        <p14:creationId xmlns:p14="http://schemas.microsoft.com/office/powerpoint/2010/main" val="74074547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6F524-FD5A-4555-91A9-8FC687E5C44C}" type="datetime1">
              <a:rPr lang="zh-CN" altLang="en-US" smtClean="0"/>
              <a:t>2025/3/7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7825123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9B534-381B-4AF8-A204-F401F1692C41}" type="datetime1">
              <a:rPr lang="zh-CN" altLang="en-US" smtClean="0"/>
              <a:t>2025/3/7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92F2E-030B-4314-8F28-272C02421518}" type="slidenum">
              <a:rPr lang="zh-CN" altLang="en-US" smtClean="0"/>
              <a:t>‹#›</a:t>
            </a:fld>
            <a:r>
              <a:rPr lang="en-HK" altLang="zh-CN"/>
              <a:t> /</a:t>
            </a:r>
            <a:r>
              <a:rPr lang="en-HK" altLang="zh-CN">
                <a:latin typeface="+mn-ea"/>
              </a:rPr>
              <a:t>28</a:t>
            </a:r>
            <a:endParaRPr lang="zh-CN" altLang="en-US"/>
          </a:p>
        </p:txBody>
      </p:sp>
      <p:sp>
        <p:nvSpPr>
          <p:cNvPr id="8" name="Rectangle 7">
            <a:extLst>
              <a:ext uri="{FF2B5EF4-FFF2-40B4-BE49-F238E27FC236}">
                <a16:creationId xmlns:a16="http://schemas.microsoft.com/office/drawing/2014/main" id="{19526A14-E32D-4B47-93D9-E8369C16DF12}"/>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1B2B9F-4B87-4F76-A4C1-4E327D1575E1}"/>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31835358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689" r:id="rId13"/>
    <p:sldLayoutId id="2147483684" r:id="rId14"/>
    <p:sldLayoutId id="2147483691" r:id="rId15"/>
    <p:sldLayoutId id="2147483690" r:id="rId16"/>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18.xml"/><Relationship Id="rId7" Type="http://schemas.openxmlformats.org/officeDocument/2006/relationships/image" Target="../media/image4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0.png"/><Relationship Id="rId5" Type="http://schemas.openxmlformats.org/officeDocument/2006/relationships/notesSlide" Target="../notesSlides/notesSlide28.xml"/><Relationship Id="rId4" Type="http://schemas.openxmlformats.org/officeDocument/2006/relationships/slideLayout" Target="../slideLayouts/slideLayout2.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5.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46.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6.xml"/><Relationship Id="rId7" Type="http://schemas.openxmlformats.org/officeDocument/2006/relationships/image" Target="../media/image11.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14.png"/><Relationship Id="rId4" Type="http://schemas.openxmlformats.org/officeDocument/2006/relationships/tags" Target="../tags/tag7.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1</a:t>
            </a:fld>
            <a:endParaRPr lang="en-US" altLang="en-US"/>
          </a:p>
        </p:txBody>
      </p:sp>
      <p:sp>
        <p:nvSpPr>
          <p:cNvPr id="7" name="TextBox 6">
            <a:extLst>
              <a:ext uri="{FF2B5EF4-FFF2-40B4-BE49-F238E27FC236}">
                <a16:creationId xmlns:a16="http://schemas.microsoft.com/office/drawing/2014/main" id="{E11148D2-DE58-912B-CE53-C92B5E8EA4AB}"/>
              </a:ext>
            </a:extLst>
          </p:cNvPr>
          <p:cNvSpPr txBox="1"/>
          <p:nvPr/>
        </p:nvSpPr>
        <p:spPr>
          <a:xfrm>
            <a:off x="237314" y="209305"/>
            <a:ext cx="1241290" cy="400110"/>
          </a:xfrm>
          <a:prstGeom prst="rect">
            <a:avLst/>
          </a:prstGeom>
          <a:noFill/>
          <a:ln>
            <a:solidFill>
              <a:srgbClr val="9A2761"/>
            </a:solidFill>
          </a:ln>
        </p:spPr>
        <p:txBody>
          <a:bodyPr wrap="square">
            <a:spAutoFit/>
          </a:bodyPr>
          <a:lstStyle/>
          <a:p>
            <a:pPr algn="ctr"/>
            <a:r>
              <a:rPr lang="en-US" altLang="zh-CN" sz="2000" b="1" dirty="0">
                <a:solidFill>
                  <a:srgbClr val="9A2761"/>
                </a:solidFill>
                <a:latin typeface="+mn-lt"/>
                <a:ea typeface="宋体" panose="02010600030101010101" pitchFamily="2" charset="-122"/>
              </a:rPr>
              <a:t>Tutorial 6</a:t>
            </a:r>
            <a:endParaRPr lang="en-US" sz="2000" dirty="0">
              <a:solidFill>
                <a:srgbClr val="9A2761"/>
              </a:solidFill>
              <a:latin typeface="+mn-lt"/>
              <a:ea typeface="宋体" panose="02010600030101010101" pitchFamily="2" charset="-122"/>
              <a:cs typeface="Times New Roman" pitchFamily="18" charset="0"/>
            </a:endParaRPr>
          </a:p>
        </p:txBody>
      </p:sp>
      <p:sp>
        <p:nvSpPr>
          <p:cNvPr id="5" name="標題 5">
            <a:extLst>
              <a:ext uri="{FF2B5EF4-FFF2-40B4-BE49-F238E27FC236}">
                <a16:creationId xmlns:a16="http://schemas.microsoft.com/office/drawing/2014/main" id="{DC8A2D1F-51E7-FF48-5B95-71B41D57C765}"/>
              </a:ext>
            </a:extLst>
          </p:cNvPr>
          <p:cNvSpPr txBox="1">
            <a:spLocks/>
          </p:cNvSpPr>
          <p:nvPr/>
        </p:nvSpPr>
        <p:spPr bwMode="auto">
          <a:xfrm>
            <a:off x="464618" y="4078545"/>
            <a:ext cx="7605163" cy="2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defPPr>
              <a:defRPr lang="en-US"/>
            </a:defPPr>
            <a:lvl1pPr marL="457200" algn="ctr" eaLnBrk="1" fontAlgn="auto" hangingPunct="1">
              <a:spcAft>
                <a:spcPts val="0"/>
              </a:spcAft>
              <a:defRPr sz="2800">
                <a:latin typeface="+mj-lt"/>
                <a:ea typeface="+mj-ea"/>
                <a:cs typeface="Times New Roman" pitchFamily="18" charset="0"/>
              </a:defRPr>
            </a:lvl1pPr>
            <a:lvl2pPr algn="ctr" eaLnBrk="0" hangingPunct="0">
              <a:defRPr sz="4400"/>
            </a:lvl2pPr>
            <a:lvl3pPr algn="ctr" eaLnBrk="0" hangingPunct="0">
              <a:defRPr sz="4400"/>
            </a:lvl3pPr>
            <a:lvl4pPr algn="ctr" eaLnBrk="0" hangingPunct="0">
              <a:defRPr sz="4400"/>
            </a:lvl4pPr>
            <a:lvl5pPr algn="ctr" eaLnBrk="0" hangingPunct="0">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pPr fontAlgn="base">
              <a:lnSpc>
                <a:spcPct val="150000"/>
              </a:lnSpc>
              <a:spcAft>
                <a:spcPct val="0"/>
              </a:spcAft>
            </a:pPr>
            <a:r>
              <a:rPr lang="en-US" altLang="zh-CN" dirty="0">
                <a:effectLst>
                  <a:outerShdw blurRad="38100" dist="38100" dir="2700000" algn="tl">
                    <a:srgbClr val="000000">
                      <a:alpha val="43137"/>
                    </a:srgbClr>
                  </a:outerShdw>
                </a:effectLst>
                <a:latin typeface="+mn-lt"/>
                <a:ea typeface="宋体" panose="02010600030101010101" pitchFamily="2" charset="-122"/>
              </a:rPr>
              <a:t>Hongzong Li</a:t>
            </a:r>
            <a:endParaRPr lang="en-US" sz="3200" dirty="0">
              <a:effectLst>
                <a:outerShdw blurRad="38100" dist="38100" dir="2700000" algn="tl">
                  <a:srgbClr val="000000">
                    <a:alpha val="43137"/>
                  </a:srgbClr>
                </a:outerShdw>
              </a:effectLst>
              <a:latin typeface="+mn-lt"/>
              <a:ea typeface="宋体" panose="02010600030101010101" pitchFamily="2" charset="-122"/>
            </a:endParaRPr>
          </a:p>
          <a:p>
            <a:pPr fontAlgn="base">
              <a:spcAft>
                <a:spcPct val="0"/>
              </a:spcAft>
            </a:pPr>
            <a:r>
              <a:rPr lang="en-US" altLang="zh-CN" sz="2400" dirty="0">
                <a:effectLst>
                  <a:outerShdw blurRad="38100" dist="38100" dir="2700000" algn="tl">
                    <a:srgbClr val="000000">
                      <a:alpha val="43137"/>
                    </a:srgbClr>
                  </a:outerShdw>
                </a:effectLst>
                <a:latin typeface="+mn-lt"/>
                <a:ea typeface="宋体" panose="02010600030101010101" pitchFamily="2" charset="-122"/>
              </a:rPr>
              <a:t>Department of</a:t>
            </a:r>
            <a:r>
              <a:rPr lang="zh-CN" altLang="en-US" sz="2400" dirty="0">
                <a:effectLst>
                  <a:outerShdw blurRad="38100" dist="38100" dir="2700000" algn="tl">
                    <a:srgbClr val="000000">
                      <a:alpha val="43137"/>
                    </a:srgbClr>
                  </a:outerShdw>
                </a:effectLst>
                <a:latin typeface="+mn-lt"/>
                <a:ea typeface="宋体" panose="02010600030101010101" pitchFamily="2" charset="-122"/>
              </a:rPr>
              <a:t> </a:t>
            </a:r>
            <a:r>
              <a:rPr lang="en-US" sz="2400" dirty="0">
                <a:effectLst>
                  <a:outerShdw blurRad="38100" dist="38100" dir="2700000" algn="tl">
                    <a:srgbClr val="000000">
                      <a:alpha val="43137"/>
                    </a:srgbClr>
                  </a:outerShdw>
                </a:effectLst>
                <a:latin typeface="+mn-lt"/>
                <a:ea typeface="宋体" panose="02010600030101010101" pitchFamily="2" charset="-122"/>
              </a:rPr>
              <a:t>Computer Science</a:t>
            </a:r>
            <a:br>
              <a:rPr lang="en-US" sz="2400" dirty="0">
                <a:effectLst>
                  <a:outerShdw blurRad="38100" dist="38100" dir="2700000" algn="tl">
                    <a:srgbClr val="000000">
                      <a:alpha val="43137"/>
                    </a:srgbClr>
                  </a:outerShdw>
                </a:effectLst>
                <a:latin typeface="+mn-lt"/>
                <a:ea typeface="宋体" panose="02010600030101010101" pitchFamily="2" charset="-122"/>
              </a:rPr>
            </a:br>
            <a:r>
              <a:rPr lang="en-US" sz="2400" dirty="0">
                <a:effectLst>
                  <a:outerShdw blurRad="38100" dist="38100" dir="2700000" algn="tl">
                    <a:srgbClr val="000000">
                      <a:alpha val="43137"/>
                    </a:srgbClr>
                  </a:outerShdw>
                </a:effectLst>
                <a:latin typeface="+mn-lt"/>
                <a:ea typeface="宋体" panose="02010600030101010101" pitchFamily="2" charset="-122"/>
              </a:rPr>
              <a:t>City University of Hong Kong</a:t>
            </a:r>
          </a:p>
        </p:txBody>
      </p:sp>
      <p:sp>
        <p:nvSpPr>
          <p:cNvPr id="6" name="Rectangle 3">
            <a:extLst>
              <a:ext uri="{FF2B5EF4-FFF2-40B4-BE49-F238E27FC236}">
                <a16:creationId xmlns:a16="http://schemas.microsoft.com/office/drawing/2014/main" id="{95082B43-8144-4F0A-FDD6-C7D142C5D6FA}"/>
              </a:ext>
            </a:extLst>
          </p:cNvPr>
          <p:cNvSpPr/>
          <p:nvPr/>
        </p:nvSpPr>
        <p:spPr>
          <a:xfrm>
            <a:off x="171450" y="1205206"/>
            <a:ext cx="8972550" cy="1631216"/>
          </a:xfrm>
          <a:prstGeom prst="rect">
            <a:avLst/>
          </a:prstGeom>
          <a:solidFill>
            <a:schemeClr val="bg1"/>
          </a:solidFill>
          <a:ln>
            <a:noFill/>
          </a:ln>
        </p:spPr>
        <p:txBody>
          <a:bodyPr wrap="square">
            <a:spAutoFit/>
          </a:bodyPr>
          <a:lstStyle/>
          <a:p>
            <a:pPr algn="ctr"/>
            <a:r>
              <a:rPr lang="zh-TW" altLang="en-US"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t>
            </a:r>
            <a:r>
              <a:rPr lang="en-US" altLang="zh-TW" sz="3200" b="1" dirty="0">
                <a:solidFill>
                  <a:srgbClr val="4472C4"/>
                </a:solidFill>
                <a:effectLst>
                  <a:outerShdw blurRad="38100" dist="38100" dir="2700000" algn="tl">
                    <a:srgbClr val="000000">
                      <a:alpha val="43137"/>
                    </a:srgbClr>
                  </a:outerShdw>
                </a:effectLst>
                <a:cs typeface="Times New Roman" pitchFamily="18" charset="0"/>
              </a:rPr>
              <a:t>CS5486</a:t>
            </a:r>
            <a:r>
              <a:rPr lang="en-US" sz="3200" b="1" dirty="0">
                <a:solidFill>
                  <a:srgbClr val="4472C4"/>
                </a:solidFill>
                <a:effectLst>
                  <a:outerShdw blurRad="38100" dist="38100" dir="2700000" algn="tl">
                    <a:srgbClr val="000000">
                      <a:alpha val="43137"/>
                    </a:srgbClr>
                  </a:outerShdw>
                </a:effectLst>
                <a:cs typeface="Times New Roman" pitchFamily="18" charset="0"/>
              </a:rPr>
              <a:t> Intelligent </a:t>
            </a:r>
            <a:r>
              <a:rPr kumimoji="0" lang="en-US" sz="3200" b="1"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Calibri" panose="020F0502020204030204" pitchFamily="34" charset="0"/>
                <a:ea typeface="新細明體" panose="02020500000000000000" pitchFamily="18" charset="-120"/>
                <a:cs typeface="Times New Roman" pitchFamily="18" charset="0"/>
              </a:rPr>
              <a:t>Systems:</a:t>
            </a:r>
            <a:endParaRPr lang="en-US" altLang="zh-TW"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endParaRPr>
          </a:p>
          <a:p>
            <a:pPr algn="ctr"/>
            <a:r>
              <a:rPr lang="en-US" altLang="zh-TW" sz="32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Modern Machine Learning: From Dimensionality Reduction to Generative AI</a:t>
            </a:r>
          </a:p>
        </p:txBody>
      </p:sp>
      <p:pic>
        <p:nvPicPr>
          <p:cNvPr id="4100" name="Picture 4" descr="Generative AI Startups: Evolution, Types And Real-Life Examples">
            <a:extLst>
              <a:ext uri="{FF2B5EF4-FFF2-40B4-BE49-F238E27FC236}">
                <a16:creationId xmlns:a16="http://schemas.microsoft.com/office/drawing/2014/main" id="{AA93F65F-2DF6-1738-631C-64251C004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8323" y="2844620"/>
            <a:ext cx="3087353" cy="17639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0722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E9A9-5CB0-01BA-80B1-6B6A6602B56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99173A-333F-6716-9454-1A4EBC72652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49F758B-CF6D-A9B4-7EC3-C4226E0AA5B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B4992AE-A1AF-67CC-840C-13F9A6BC406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036B27D-0380-48A3-CD58-B62944FAF3E8}"/>
              </a:ext>
            </a:extLst>
          </p:cNvPr>
          <p:cNvSpPr txBox="1"/>
          <p:nvPr/>
        </p:nvSpPr>
        <p:spPr>
          <a:xfrm>
            <a:off x="274762" y="644995"/>
            <a:ext cx="8240588" cy="646331"/>
          </a:xfrm>
          <a:prstGeom prst="rect">
            <a:avLst/>
          </a:prstGeom>
          <a:noFill/>
        </p:spPr>
        <p:txBody>
          <a:bodyPr wrap="square">
            <a:spAutoFit/>
          </a:bodyPr>
          <a:lstStyle/>
          <a:p>
            <a:r>
              <a:rPr lang="en-US" b="0" i="0" dirty="0">
                <a:solidFill>
                  <a:srgbClr val="05192D"/>
                </a:solidFill>
                <a:effectLst/>
                <a:latin typeface="Studio-Feixen-Sans"/>
              </a:rPr>
              <a:t>Reinforcement learning is a subset of machine learning algorithms that utilize </a:t>
            </a:r>
            <a:r>
              <a:rPr lang="en-US" b="0" i="1" dirty="0">
                <a:solidFill>
                  <a:srgbClr val="05192D"/>
                </a:solidFill>
                <a:effectLst/>
                <a:latin typeface="Studio-Feixen-Sans"/>
              </a:rPr>
              <a:t>rewards</a:t>
            </a:r>
            <a:r>
              <a:rPr lang="en-US" b="0" i="0" dirty="0">
                <a:solidFill>
                  <a:srgbClr val="05192D"/>
                </a:solidFill>
                <a:effectLst/>
                <a:latin typeface="Studio-Feixen-Sans"/>
              </a:rPr>
              <a:t> to promote a desired behavior or prediction and a penalty otherwise. </a:t>
            </a:r>
            <a:endParaRPr lang="en-001" dirty="0"/>
          </a:p>
        </p:txBody>
      </p:sp>
      <p:pic>
        <p:nvPicPr>
          <p:cNvPr id="3074" name="Picture 2" descr="Chess Engine 2 - Reinforcement Learning">
            <a:extLst>
              <a:ext uri="{FF2B5EF4-FFF2-40B4-BE49-F238E27FC236}">
                <a16:creationId xmlns:a16="http://schemas.microsoft.com/office/drawing/2014/main" id="{32B7DB55-24E3-6583-673D-16656863B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1472118"/>
            <a:ext cx="5054955" cy="488423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2F78AC4-003D-7477-F7AC-643D926365AB}"/>
              </a:ext>
            </a:extLst>
          </p:cNvPr>
          <p:cNvSpPr txBox="1"/>
          <p:nvPr/>
        </p:nvSpPr>
        <p:spPr>
          <a:xfrm>
            <a:off x="5329717" y="1859339"/>
            <a:ext cx="3814283" cy="4247317"/>
          </a:xfrm>
          <a:prstGeom prst="rect">
            <a:avLst/>
          </a:prstGeom>
          <a:noFill/>
        </p:spPr>
        <p:txBody>
          <a:bodyPr wrap="square">
            <a:spAutoFit/>
          </a:bodyPr>
          <a:lstStyle/>
          <a:p>
            <a:r>
              <a:rPr lang="en-US" b="1" dirty="0">
                <a:highlight>
                  <a:srgbClr val="C0C0C0"/>
                </a:highlight>
              </a:rPr>
              <a:t>Agent</a:t>
            </a:r>
            <a:r>
              <a:rPr lang="en-US" dirty="0">
                <a:highlight>
                  <a:srgbClr val="C0C0C0"/>
                </a:highlight>
              </a:rPr>
              <a:t>:</a:t>
            </a:r>
            <a:r>
              <a:rPr lang="en-US" dirty="0"/>
              <a:t> The decision-maker (e.g., a robot, a self-driving car, a game-playing AI).</a:t>
            </a:r>
          </a:p>
          <a:p>
            <a:endParaRPr lang="en-US" dirty="0"/>
          </a:p>
          <a:p>
            <a:r>
              <a:rPr lang="en-US" b="1" dirty="0">
                <a:highlight>
                  <a:srgbClr val="C0C0C0"/>
                </a:highlight>
              </a:rPr>
              <a:t>Environment</a:t>
            </a:r>
            <a:r>
              <a:rPr lang="en-US" dirty="0">
                <a:highlight>
                  <a:srgbClr val="C0C0C0"/>
                </a:highlight>
              </a:rPr>
              <a:t>:</a:t>
            </a:r>
            <a:r>
              <a:rPr lang="en-US" dirty="0"/>
              <a:t> The world in which the agent operates.</a:t>
            </a:r>
          </a:p>
          <a:p>
            <a:endParaRPr lang="en-US" dirty="0"/>
          </a:p>
          <a:p>
            <a:r>
              <a:rPr lang="en-US" b="1" dirty="0">
                <a:highlight>
                  <a:srgbClr val="C0C0C0"/>
                </a:highlight>
              </a:rPr>
              <a:t>Actions</a:t>
            </a:r>
            <a:r>
              <a:rPr lang="en-US" dirty="0">
                <a:highlight>
                  <a:srgbClr val="C0C0C0"/>
                </a:highlight>
              </a:rPr>
              <a:t> (A):</a:t>
            </a:r>
            <a:r>
              <a:rPr lang="en-US" dirty="0"/>
              <a:t>  The set of possible moves the agent can take.</a:t>
            </a:r>
          </a:p>
          <a:p>
            <a:endParaRPr lang="en-US" dirty="0"/>
          </a:p>
          <a:p>
            <a:r>
              <a:rPr lang="en-US" b="1" dirty="0">
                <a:highlight>
                  <a:srgbClr val="C0C0C0"/>
                </a:highlight>
              </a:rPr>
              <a:t>State </a:t>
            </a:r>
            <a:r>
              <a:rPr lang="en-US" dirty="0">
                <a:highlight>
                  <a:srgbClr val="C0C0C0"/>
                </a:highlight>
              </a:rPr>
              <a:t>(S):</a:t>
            </a:r>
            <a:r>
              <a:rPr lang="en-US" dirty="0"/>
              <a:t> The current situation of the agent in the environment.</a:t>
            </a:r>
          </a:p>
          <a:p>
            <a:endParaRPr lang="en-US" dirty="0"/>
          </a:p>
          <a:p>
            <a:r>
              <a:rPr lang="en-US" b="1" dirty="0">
                <a:highlight>
                  <a:srgbClr val="C0C0C0"/>
                </a:highlight>
              </a:rPr>
              <a:t>Reward</a:t>
            </a:r>
            <a:r>
              <a:rPr lang="en-US" dirty="0">
                <a:highlight>
                  <a:srgbClr val="C0C0C0"/>
                </a:highlight>
              </a:rPr>
              <a:t> (R):</a:t>
            </a:r>
            <a:r>
              <a:rPr lang="en-US" dirty="0"/>
              <a:t> The feedback the agent receives after taking an action.</a:t>
            </a:r>
            <a:endParaRPr lang="en-001" dirty="0"/>
          </a:p>
        </p:txBody>
      </p:sp>
    </p:spTree>
    <p:extLst>
      <p:ext uri="{BB962C8B-B14F-4D97-AF65-F5344CB8AC3E}">
        <p14:creationId xmlns:p14="http://schemas.microsoft.com/office/powerpoint/2010/main" val="1291052198"/>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50112-38BA-831C-6582-0B4DC24BAEA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9844C8-F59C-4CAA-BBA8-3BAC459309F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9A7D8D7-36DA-2C74-7643-B26580A9AA5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3ADA83C-0364-80DD-5D1A-B18A25ED56E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pic>
        <p:nvPicPr>
          <p:cNvPr id="7" name="图片 6">
            <a:extLst>
              <a:ext uri="{FF2B5EF4-FFF2-40B4-BE49-F238E27FC236}">
                <a16:creationId xmlns:a16="http://schemas.microsoft.com/office/drawing/2014/main" id="{CA3D1C38-AA73-6B10-A749-55376756E96B}"/>
              </a:ext>
            </a:extLst>
          </p:cNvPr>
          <p:cNvPicPr>
            <a:picLocks noChangeAspect="1"/>
          </p:cNvPicPr>
          <p:nvPr/>
        </p:nvPicPr>
        <p:blipFill>
          <a:blip r:embed="rId3"/>
          <a:srcRect t="6061"/>
          <a:stretch/>
        </p:blipFill>
        <p:spPr>
          <a:xfrm>
            <a:off x="1027901" y="983999"/>
            <a:ext cx="7088197" cy="5874001"/>
          </a:xfrm>
          <a:prstGeom prst="rect">
            <a:avLst/>
          </a:prstGeom>
        </p:spPr>
      </p:pic>
      <p:sp>
        <p:nvSpPr>
          <p:cNvPr id="9" name="文本框 8">
            <a:extLst>
              <a:ext uri="{FF2B5EF4-FFF2-40B4-BE49-F238E27FC236}">
                <a16:creationId xmlns:a16="http://schemas.microsoft.com/office/drawing/2014/main" id="{56F51F90-962F-61B8-EAEF-12DD5C9CAD1E}"/>
              </a:ext>
            </a:extLst>
          </p:cNvPr>
          <p:cNvSpPr txBox="1"/>
          <p:nvPr/>
        </p:nvSpPr>
        <p:spPr>
          <a:xfrm>
            <a:off x="274762" y="587268"/>
            <a:ext cx="4711390" cy="369332"/>
          </a:xfrm>
          <a:prstGeom prst="rect">
            <a:avLst/>
          </a:prstGeom>
          <a:noFill/>
        </p:spPr>
        <p:txBody>
          <a:bodyPr wrap="square">
            <a:spAutoFit/>
          </a:bodyPr>
          <a:lstStyle/>
          <a:p>
            <a:r>
              <a:rPr lang="en-US" altLang="zh-CN" b="1" dirty="0"/>
              <a:t>The Reinforcement Learning Process</a:t>
            </a:r>
            <a:endParaRPr lang="zh-CN" altLang="en-US" b="1" dirty="0"/>
          </a:p>
        </p:txBody>
      </p:sp>
    </p:spTree>
    <p:extLst>
      <p:ext uri="{BB962C8B-B14F-4D97-AF65-F5344CB8AC3E}">
        <p14:creationId xmlns:p14="http://schemas.microsoft.com/office/powerpoint/2010/main" val="70687338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8FD6-B09F-ECA0-DB24-90C699749F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D75F20-B2F1-FE84-F01F-528A18A8993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8C62E9F6-177D-E8D8-EC9B-B0C38D942D7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668F6F2-062E-1FE8-5948-9D20D23238D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8" name="文本框 7">
            <a:extLst>
              <a:ext uri="{FF2B5EF4-FFF2-40B4-BE49-F238E27FC236}">
                <a16:creationId xmlns:a16="http://schemas.microsoft.com/office/drawing/2014/main" id="{6DD6B560-98DB-155A-DBDD-90FF36C4B4C6}"/>
              </a:ext>
            </a:extLst>
          </p:cNvPr>
          <p:cNvSpPr txBox="1"/>
          <p:nvPr/>
        </p:nvSpPr>
        <p:spPr>
          <a:xfrm>
            <a:off x="287307" y="1906848"/>
            <a:ext cx="8240587" cy="2542363"/>
          </a:xfrm>
          <a:prstGeom prst="rect">
            <a:avLst/>
          </a:prstGeom>
          <a:noFill/>
        </p:spPr>
        <p:txBody>
          <a:bodyPr wrap="square">
            <a:spAutoFit/>
          </a:bodyPr>
          <a:lstStyle/>
          <a:p>
            <a:pPr>
              <a:lnSpc>
                <a:spcPct val="150000"/>
              </a:lnSpc>
            </a:pPr>
            <a:r>
              <a:rPr lang="en-US" altLang="zh-CN" b="1" dirty="0">
                <a:highlight>
                  <a:srgbClr val="00FFFF"/>
                </a:highlight>
              </a:rPr>
              <a:t>Value-based</a:t>
            </a:r>
            <a:r>
              <a:rPr lang="en-US" altLang="zh-CN" b="1" dirty="0"/>
              <a:t>   </a:t>
            </a:r>
            <a:r>
              <a:rPr lang="en-US" dirty="0"/>
              <a:t>→   Focuses on estimating the </a:t>
            </a:r>
            <a:r>
              <a:rPr lang="en-US" b="1" dirty="0"/>
              <a:t>value function</a:t>
            </a:r>
            <a:r>
              <a:rPr lang="en-US" dirty="0"/>
              <a:t> and selecting actions based on it.</a:t>
            </a:r>
          </a:p>
          <a:p>
            <a:pPr marL="285750" indent="-285750">
              <a:lnSpc>
                <a:spcPct val="150000"/>
              </a:lnSpc>
              <a:buFont typeface="Arial" panose="020B0604020202020204" pitchFamily="34" charset="0"/>
              <a:buChar char="•"/>
            </a:pPr>
            <a:r>
              <a:rPr lang="en-US" dirty="0"/>
              <a:t>E.g., Q-learning, Deep Q-Network</a:t>
            </a:r>
          </a:p>
          <a:p>
            <a:pPr>
              <a:lnSpc>
                <a:spcPct val="150000"/>
              </a:lnSpc>
            </a:pPr>
            <a:endParaRPr lang="en-US" altLang="zh-CN" dirty="0"/>
          </a:p>
          <a:p>
            <a:pPr>
              <a:lnSpc>
                <a:spcPct val="150000"/>
              </a:lnSpc>
            </a:pPr>
            <a:r>
              <a:rPr lang="en-US" altLang="zh-CN" b="1" dirty="0">
                <a:highlight>
                  <a:srgbClr val="00FFFF"/>
                </a:highlight>
              </a:rPr>
              <a:t>Policy-based</a:t>
            </a:r>
            <a:r>
              <a:rPr lang="en-US" altLang="zh-CN" b="1" dirty="0"/>
              <a:t>   </a:t>
            </a:r>
            <a:r>
              <a:rPr lang="en-US" dirty="0"/>
              <a:t>→   Directly learns the </a:t>
            </a:r>
            <a:r>
              <a:rPr lang="en-US" b="1" dirty="0"/>
              <a:t>policy function</a:t>
            </a:r>
            <a:r>
              <a:rPr lang="en-US" dirty="0"/>
              <a:t> that maps states to actions.</a:t>
            </a:r>
          </a:p>
          <a:p>
            <a:pPr marL="285750" indent="-285750">
              <a:lnSpc>
                <a:spcPct val="150000"/>
              </a:lnSpc>
              <a:buFont typeface="Arial" panose="020B0604020202020204" pitchFamily="34" charset="0"/>
              <a:buChar char="•"/>
            </a:pPr>
            <a:r>
              <a:rPr lang="en-US" altLang="zh-CN" dirty="0"/>
              <a:t>E.g., Policy Gradient, </a:t>
            </a:r>
            <a:r>
              <a:rPr lang="en-US" dirty="0"/>
              <a:t>PPO, TRPO</a:t>
            </a:r>
            <a:endParaRPr lang="zh-CN" altLang="en-US" dirty="0"/>
          </a:p>
        </p:txBody>
      </p:sp>
    </p:spTree>
    <p:extLst>
      <p:ext uri="{BB962C8B-B14F-4D97-AF65-F5344CB8AC3E}">
        <p14:creationId xmlns:p14="http://schemas.microsoft.com/office/powerpoint/2010/main" val="310592458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1D0E-A827-DB49-A221-3BBD55E0706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76B80E-8071-79A4-6DF1-465B4B95990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E71F98B-A300-28D5-8B82-41D95319358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0E96FC4-8F6C-B621-44C7-A92FA5E8DB7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5D564ACD-FDF4-4054-5E5A-217F10655722}"/>
              </a:ext>
            </a:extLst>
          </p:cNvPr>
          <p:cNvSpPr txBox="1"/>
          <p:nvPr/>
        </p:nvSpPr>
        <p:spPr>
          <a:xfrm>
            <a:off x="274762" y="501648"/>
            <a:ext cx="8240588" cy="2126864"/>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Q-Learning</a:t>
            </a:r>
            <a:endParaRPr lang="en-US" altLang="zh-CN" dirty="0"/>
          </a:p>
          <a:p>
            <a:pPr algn="just">
              <a:lnSpc>
                <a:spcPct val="150000"/>
              </a:lnSpc>
              <a:buFont typeface="Arial" panose="020B0604020202020204" pitchFamily="34" charset="0"/>
              <a:buChar char="•"/>
            </a:pPr>
            <a:r>
              <a:rPr lang="en-US" altLang="zh-CN" dirty="0"/>
              <a:t> A </a:t>
            </a:r>
            <a:r>
              <a:rPr lang="en-US" altLang="zh-CN" b="1" dirty="0"/>
              <a:t>model-free</a:t>
            </a:r>
            <a:r>
              <a:rPr lang="en-US" altLang="zh-CN" dirty="0"/>
              <a:t> RL algorithm that learns the value of each state-action pair. The agent updates a table of Q-values, which estimates the expected future reward for each action taken in each state.</a:t>
            </a:r>
          </a:p>
          <a:p>
            <a:pPr>
              <a:lnSpc>
                <a:spcPct val="150000"/>
              </a:lnSpc>
              <a:buFont typeface="Arial" panose="020B0604020202020204" pitchFamily="34" charset="0"/>
              <a:buChar char="•"/>
            </a:pPr>
            <a:r>
              <a:rPr lang="en-US" altLang="zh-CN" dirty="0"/>
              <a:t> The update rule is:</a:t>
            </a:r>
          </a:p>
        </p:txBody>
      </p:sp>
      <p:pic>
        <p:nvPicPr>
          <p:cNvPr id="9" name="图片 8">
            <a:extLst>
              <a:ext uri="{FF2B5EF4-FFF2-40B4-BE49-F238E27FC236}">
                <a16:creationId xmlns:a16="http://schemas.microsoft.com/office/drawing/2014/main" id="{C16551CF-8810-66B5-E037-8A196C7DC194}"/>
              </a:ext>
            </a:extLst>
          </p:cNvPr>
          <p:cNvPicPr>
            <a:picLocks noChangeAspect="1"/>
          </p:cNvPicPr>
          <p:nvPr/>
        </p:nvPicPr>
        <p:blipFill>
          <a:blip r:embed="rId3"/>
          <a:stretch>
            <a:fillRect/>
          </a:stretch>
        </p:blipFill>
        <p:spPr>
          <a:xfrm>
            <a:off x="876300" y="2696951"/>
            <a:ext cx="7391400" cy="771525"/>
          </a:xfrm>
          <a:prstGeom prst="rect">
            <a:avLst/>
          </a:prstGeom>
        </p:spPr>
      </p:pic>
      <p:pic>
        <p:nvPicPr>
          <p:cNvPr id="11" name="图片 10">
            <a:extLst>
              <a:ext uri="{FF2B5EF4-FFF2-40B4-BE49-F238E27FC236}">
                <a16:creationId xmlns:a16="http://schemas.microsoft.com/office/drawing/2014/main" id="{344823AD-3199-8A27-AFE5-A7F904FD40E2}"/>
              </a:ext>
            </a:extLst>
          </p:cNvPr>
          <p:cNvPicPr>
            <a:picLocks noChangeAspect="1"/>
          </p:cNvPicPr>
          <p:nvPr/>
        </p:nvPicPr>
        <p:blipFill>
          <a:blip r:embed="rId4"/>
          <a:stretch>
            <a:fillRect/>
          </a:stretch>
        </p:blipFill>
        <p:spPr>
          <a:xfrm>
            <a:off x="1476375" y="3622399"/>
            <a:ext cx="6191250" cy="1390650"/>
          </a:xfrm>
          <a:prstGeom prst="rect">
            <a:avLst/>
          </a:prstGeom>
        </p:spPr>
      </p:pic>
      <p:sp>
        <p:nvSpPr>
          <p:cNvPr id="13" name="文本框 12">
            <a:extLst>
              <a:ext uri="{FF2B5EF4-FFF2-40B4-BE49-F238E27FC236}">
                <a16:creationId xmlns:a16="http://schemas.microsoft.com/office/drawing/2014/main" id="{6CB556C7-5F38-CFB3-90BE-76793B1E0B75}"/>
              </a:ext>
            </a:extLst>
          </p:cNvPr>
          <p:cNvSpPr txBox="1"/>
          <p:nvPr/>
        </p:nvSpPr>
        <p:spPr>
          <a:xfrm>
            <a:off x="274762" y="5223035"/>
            <a:ext cx="8240588" cy="923330"/>
          </a:xfrm>
          <a:prstGeom prst="rect">
            <a:avLst/>
          </a:prstGeom>
          <a:noFill/>
        </p:spPr>
        <p:txBody>
          <a:bodyPr wrap="square">
            <a:spAutoFit/>
          </a:bodyPr>
          <a:lstStyle/>
          <a:p>
            <a:pPr algn="just"/>
            <a:r>
              <a:rPr lang="en-US" altLang="zh-CN" b="1" dirty="0"/>
              <a:t>Deep Q-Network (DQN)</a:t>
            </a:r>
            <a:r>
              <a:rPr lang="en-US" altLang="zh-CN" dirty="0"/>
              <a:t>: version of Q-learning that uses a neural network to approximate the Q-values. This approach is useful for handling high-dimensional state spaces, such as images. </a:t>
            </a:r>
            <a:endParaRPr lang="zh-CN" altLang="en-US" dirty="0"/>
          </a:p>
        </p:txBody>
      </p:sp>
      <p:sp>
        <p:nvSpPr>
          <p:cNvPr id="2" name="文本框 1">
            <a:extLst>
              <a:ext uri="{FF2B5EF4-FFF2-40B4-BE49-F238E27FC236}">
                <a16:creationId xmlns:a16="http://schemas.microsoft.com/office/drawing/2014/main" id="{0B03B734-4DE7-9ECB-7069-594BCCB971F9}"/>
              </a:ext>
            </a:extLst>
          </p:cNvPr>
          <p:cNvSpPr txBox="1"/>
          <p:nvPr/>
        </p:nvSpPr>
        <p:spPr>
          <a:xfrm>
            <a:off x="7486650" y="115289"/>
            <a:ext cx="1395296" cy="464871"/>
          </a:xfrm>
          <a:prstGeom prst="rect">
            <a:avLst/>
          </a:prstGeom>
          <a:noFill/>
        </p:spPr>
        <p:txBody>
          <a:bodyPr wrap="square">
            <a:spAutoFit/>
          </a:bodyPr>
          <a:lstStyle/>
          <a:p>
            <a:pPr>
              <a:lnSpc>
                <a:spcPct val="150000"/>
              </a:lnSpc>
            </a:pPr>
            <a:r>
              <a:rPr lang="en-US" altLang="zh-CN" b="1" dirty="0">
                <a:highlight>
                  <a:srgbClr val="00FFFF"/>
                </a:highlight>
              </a:rPr>
              <a:t>Value-based</a:t>
            </a:r>
            <a:endParaRPr lang="en-US" altLang="zh-CN" dirty="0"/>
          </a:p>
        </p:txBody>
      </p:sp>
    </p:spTree>
    <p:extLst>
      <p:ext uri="{BB962C8B-B14F-4D97-AF65-F5344CB8AC3E}">
        <p14:creationId xmlns:p14="http://schemas.microsoft.com/office/powerpoint/2010/main" val="298221490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DEEFB-DF4F-AF96-A279-E2D5CEE71CF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3371915-C02A-8C72-D8E3-15982236DEC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8E5F0D3-4448-5936-713E-D750A560DD32}"/>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A106D68-5818-97AF-28D4-F4499A2A8122}"/>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98A5BDE0-F7EC-7451-005F-7763509416FC}"/>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Policy Gradient (PG)</a:t>
            </a:r>
          </a:p>
        </p:txBody>
      </p:sp>
      <p:sp>
        <p:nvSpPr>
          <p:cNvPr id="7" name="文本框 6">
            <a:extLst>
              <a:ext uri="{FF2B5EF4-FFF2-40B4-BE49-F238E27FC236}">
                <a16:creationId xmlns:a16="http://schemas.microsoft.com/office/drawing/2014/main" id="{CE6ED4FC-B6A9-9A80-05EF-3A2DD87C2667}"/>
              </a:ext>
            </a:extLst>
          </p:cNvPr>
          <p:cNvSpPr txBox="1"/>
          <p:nvPr/>
        </p:nvSpPr>
        <p:spPr>
          <a:xfrm>
            <a:off x="274762" y="1080992"/>
            <a:ext cx="8240588" cy="646331"/>
          </a:xfrm>
          <a:prstGeom prst="rect">
            <a:avLst/>
          </a:prstGeom>
          <a:noFill/>
        </p:spPr>
        <p:txBody>
          <a:bodyPr wrap="square">
            <a:spAutoFit/>
          </a:bodyPr>
          <a:lstStyle/>
          <a:p>
            <a:pPr algn="just"/>
            <a:r>
              <a:rPr lang="en-US" dirty="0"/>
              <a:t>Unlike DQN, which learns a value function, Policy Gradient (PG) directly learns the policy</a:t>
            </a:r>
            <a:endParaRPr lang="en-001" dirty="0"/>
          </a:p>
        </p:txBody>
      </p:sp>
      <p:pic>
        <p:nvPicPr>
          <p:cNvPr id="24" name="图片 23" descr="% ctex_test.tex&#10;\documentclass[UTF8]{ctexart}&#10;\usepackage{amsmath}&#10;\usepackage{amssymb}&#10;\usepackage{amsfonts}&#10;\pagestyle{empty}&#10;\begin{document}&#10;\begin{equation*}&#10;\pi(s, a)&#10;\end{equation*}&#10;\end{document}" title="IguanaTex Bitmap Display">
            <a:extLst>
              <a:ext uri="{FF2B5EF4-FFF2-40B4-BE49-F238E27FC236}">
                <a16:creationId xmlns:a16="http://schemas.microsoft.com/office/drawing/2014/main" id="{46FBF4E1-DB41-1B20-F63A-3915E7CB41FC}"/>
              </a:ext>
            </a:extLst>
          </p:cNvPr>
          <p:cNvPicPr>
            <a:picLocks noChangeAspect="1"/>
          </p:cNvPicPr>
          <p:nvPr>
            <p:custDataLst>
              <p:tags r:id="rId1"/>
            </p:custDataLst>
          </p:nvPr>
        </p:nvPicPr>
        <p:blipFill>
          <a:blip r:embed="rId5"/>
          <a:stretch>
            <a:fillRect/>
          </a:stretch>
        </p:blipFill>
        <p:spPr>
          <a:xfrm>
            <a:off x="1071478" y="1435736"/>
            <a:ext cx="556809" cy="243689"/>
          </a:xfrm>
          <a:prstGeom prst="rect">
            <a:avLst/>
          </a:prstGeom>
        </p:spPr>
      </p:pic>
      <p:sp>
        <p:nvSpPr>
          <p:cNvPr id="26" name="文本框 25">
            <a:extLst>
              <a:ext uri="{FF2B5EF4-FFF2-40B4-BE49-F238E27FC236}">
                <a16:creationId xmlns:a16="http://schemas.microsoft.com/office/drawing/2014/main" id="{E8D7D98A-D8AD-5366-39B2-9362A6D90628}"/>
              </a:ext>
            </a:extLst>
          </p:cNvPr>
          <p:cNvSpPr txBox="1"/>
          <p:nvPr/>
        </p:nvSpPr>
        <p:spPr>
          <a:xfrm>
            <a:off x="274762" y="1841796"/>
            <a:ext cx="4713732" cy="923330"/>
          </a:xfrm>
          <a:prstGeom prst="rect">
            <a:avLst/>
          </a:prstGeom>
          <a:noFill/>
        </p:spPr>
        <p:txBody>
          <a:bodyPr wrap="square">
            <a:spAutoFit/>
          </a:bodyPr>
          <a:lstStyle/>
          <a:p>
            <a:pPr algn="just"/>
            <a:r>
              <a:rPr lang="en-US" dirty="0"/>
              <a:t>Instead of estimating Q-values, </a:t>
            </a:r>
            <a:r>
              <a:rPr lang="en-US" b="1" dirty="0"/>
              <a:t>PG optimizes the probability of choosing the best action</a:t>
            </a:r>
            <a:r>
              <a:rPr lang="en-US" dirty="0"/>
              <a:t> using gradient ascent:</a:t>
            </a:r>
            <a:endParaRPr lang="en-001" dirty="0"/>
          </a:p>
        </p:txBody>
      </p:sp>
      <p:pic>
        <p:nvPicPr>
          <p:cNvPr id="29" name="图片 28" descr="IguanaTex Bitmap Display&#10;&#10;% ctex_test.tex&#10;\documentclass[UTF8]{ctexart}&#10;\usepackage{amsmath}&#10;\usepackage{amssymb}&#10;\usepackage{amsfonts}&#10;\pagestyle{empty}&#10;\begin{document}&#10;\begin{equation*}&#10;J(\theta) = \sum_{\tau} P(\tau) R(\tau)&#10;\end{equation*}&#10;\end{document}">
            <a:extLst>
              <a:ext uri="{FF2B5EF4-FFF2-40B4-BE49-F238E27FC236}">
                <a16:creationId xmlns:a16="http://schemas.microsoft.com/office/drawing/2014/main" id="{9C073804-F55F-AE68-7CCE-70190BEC9BCC}"/>
              </a:ext>
            </a:extLst>
          </p:cNvPr>
          <p:cNvPicPr>
            <a:picLocks noChangeAspect="1"/>
          </p:cNvPicPr>
          <p:nvPr>
            <p:custDataLst>
              <p:tags r:id="rId2"/>
            </p:custDataLst>
          </p:nvPr>
        </p:nvPicPr>
        <p:blipFill>
          <a:blip r:embed="rId6"/>
          <a:stretch>
            <a:fillRect/>
          </a:stretch>
        </p:blipFill>
        <p:spPr>
          <a:xfrm>
            <a:off x="1613754" y="3013013"/>
            <a:ext cx="1834056" cy="512443"/>
          </a:xfrm>
          <a:prstGeom prst="rect">
            <a:avLst/>
          </a:prstGeom>
        </p:spPr>
      </p:pic>
      <p:pic>
        <p:nvPicPr>
          <p:cNvPr id="31" name="图片 30">
            <a:extLst>
              <a:ext uri="{FF2B5EF4-FFF2-40B4-BE49-F238E27FC236}">
                <a16:creationId xmlns:a16="http://schemas.microsoft.com/office/drawing/2014/main" id="{D86EFD88-9F22-E74E-B41D-7785F3DEFF3E}"/>
              </a:ext>
            </a:extLst>
          </p:cNvPr>
          <p:cNvPicPr>
            <a:picLocks noChangeAspect="1"/>
          </p:cNvPicPr>
          <p:nvPr/>
        </p:nvPicPr>
        <p:blipFill>
          <a:blip r:embed="rId7"/>
          <a:stretch>
            <a:fillRect/>
          </a:stretch>
        </p:blipFill>
        <p:spPr>
          <a:xfrm>
            <a:off x="274762" y="3961257"/>
            <a:ext cx="3562350" cy="1276350"/>
          </a:xfrm>
          <a:prstGeom prst="rect">
            <a:avLst/>
          </a:prstGeom>
        </p:spPr>
      </p:pic>
      <p:sp>
        <p:nvSpPr>
          <p:cNvPr id="34" name="文本框 33">
            <a:extLst>
              <a:ext uri="{FF2B5EF4-FFF2-40B4-BE49-F238E27FC236}">
                <a16:creationId xmlns:a16="http://schemas.microsoft.com/office/drawing/2014/main" id="{0B8A7862-D0E8-ED1D-3634-48F16BCAA70F}"/>
              </a:ext>
            </a:extLst>
          </p:cNvPr>
          <p:cNvSpPr txBox="1"/>
          <p:nvPr/>
        </p:nvSpPr>
        <p:spPr>
          <a:xfrm>
            <a:off x="4836328" y="3187294"/>
            <a:ext cx="1706340" cy="400110"/>
          </a:xfrm>
          <a:prstGeom prst="rect">
            <a:avLst/>
          </a:prstGeom>
          <a:noFill/>
        </p:spPr>
        <p:txBody>
          <a:bodyPr wrap="square">
            <a:spAutoFit/>
          </a:bodyPr>
          <a:lstStyle/>
          <a:p>
            <a:pPr>
              <a:spcAft>
                <a:spcPts val="600"/>
              </a:spcAft>
            </a:pPr>
            <a:r>
              <a:rPr lang="en-US" sz="2000" b="1" dirty="0"/>
              <a:t>How It Works</a:t>
            </a:r>
          </a:p>
        </p:txBody>
      </p:sp>
      <p:sp>
        <p:nvSpPr>
          <p:cNvPr id="37" name="文本框 36">
            <a:extLst>
              <a:ext uri="{FF2B5EF4-FFF2-40B4-BE49-F238E27FC236}">
                <a16:creationId xmlns:a16="http://schemas.microsoft.com/office/drawing/2014/main" id="{F097690D-8F85-6F38-DF41-7358A43006E0}"/>
              </a:ext>
            </a:extLst>
          </p:cNvPr>
          <p:cNvSpPr txBox="1"/>
          <p:nvPr/>
        </p:nvSpPr>
        <p:spPr>
          <a:xfrm>
            <a:off x="5087546" y="3587404"/>
            <a:ext cx="1113282" cy="369332"/>
          </a:xfrm>
          <a:prstGeom prst="rect">
            <a:avLst/>
          </a:prstGeom>
          <a:noFill/>
        </p:spPr>
        <p:txBody>
          <a:bodyPr wrap="square">
            <a:spAutoFit/>
          </a:bodyPr>
          <a:lstStyle/>
          <a:p>
            <a:pPr algn="ctr"/>
            <a:r>
              <a:rPr lang="en-US" dirty="0"/>
              <a:t>episodes</a:t>
            </a:r>
            <a:endParaRPr lang="en-001" dirty="0"/>
          </a:p>
        </p:txBody>
      </p:sp>
      <p:cxnSp>
        <p:nvCxnSpPr>
          <p:cNvPr id="39" name="直接箭头连接符 38">
            <a:extLst>
              <a:ext uri="{FF2B5EF4-FFF2-40B4-BE49-F238E27FC236}">
                <a16:creationId xmlns:a16="http://schemas.microsoft.com/office/drawing/2014/main" id="{B5712CB8-F630-1003-054C-D03606C52851}"/>
              </a:ext>
            </a:extLst>
          </p:cNvPr>
          <p:cNvCxnSpPr>
            <a:cxnSpLocks/>
            <a:stCxn id="37" idx="2"/>
          </p:cNvCxnSpPr>
          <p:nvPr/>
        </p:nvCxnSpPr>
        <p:spPr>
          <a:xfrm>
            <a:off x="5644187" y="3956736"/>
            <a:ext cx="1958" cy="199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圆角 39">
            <a:extLst>
              <a:ext uri="{FF2B5EF4-FFF2-40B4-BE49-F238E27FC236}">
                <a16:creationId xmlns:a16="http://schemas.microsoft.com/office/drawing/2014/main" id="{832E3E5D-EE9B-C932-BDAD-01FAA6E130E6}"/>
              </a:ext>
            </a:extLst>
          </p:cNvPr>
          <p:cNvSpPr/>
          <p:nvPr/>
        </p:nvSpPr>
        <p:spPr>
          <a:xfrm>
            <a:off x="4890294" y="4156526"/>
            <a:ext cx="1511702" cy="64633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collects experience</a:t>
            </a:r>
            <a:endParaRPr lang="en-001" dirty="0"/>
          </a:p>
        </p:txBody>
      </p:sp>
      <p:sp>
        <p:nvSpPr>
          <p:cNvPr id="41" name="矩形: 圆角 40">
            <a:extLst>
              <a:ext uri="{FF2B5EF4-FFF2-40B4-BE49-F238E27FC236}">
                <a16:creationId xmlns:a16="http://schemas.microsoft.com/office/drawing/2014/main" id="{3ADE8869-3C1B-7834-2E47-73A79468AA38}"/>
              </a:ext>
            </a:extLst>
          </p:cNvPr>
          <p:cNvSpPr/>
          <p:nvPr/>
        </p:nvSpPr>
        <p:spPr>
          <a:xfrm>
            <a:off x="4691740" y="5010266"/>
            <a:ext cx="1904894" cy="81663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adjusts the policy parameters θ</a:t>
            </a:r>
            <a:endParaRPr lang="en-001" dirty="0"/>
          </a:p>
        </p:txBody>
      </p:sp>
      <p:cxnSp>
        <p:nvCxnSpPr>
          <p:cNvPr id="47" name="直接箭头连接符 46">
            <a:extLst>
              <a:ext uri="{FF2B5EF4-FFF2-40B4-BE49-F238E27FC236}">
                <a16:creationId xmlns:a16="http://schemas.microsoft.com/office/drawing/2014/main" id="{78B1DC66-FA5A-4219-BCA0-ABDB1684B457}"/>
              </a:ext>
            </a:extLst>
          </p:cNvPr>
          <p:cNvCxnSpPr>
            <a:cxnSpLocks/>
          </p:cNvCxnSpPr>
          <p:nvPr/>
        </p:nvCxnSpPr>
        <p:spPr>
          <a:xfrm flipH="1">
            <a:off x="5644187" y="4802857"/>
            <a:ext cx="1958" cy="2074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8125C7AA-350B-573A-FED7-4D63B0E84D82}"/>
              </a:ext>
            </a:extLst>
          </p:cNvPr>
          <p:cNvSpPr txBox="1"/>
          <p:nvPr/>
        </p:nvSpPr>
        <p:spPr>
          <a:xfrm>
            <a:off x="6699938" y="4956917"/>
            <a:ext cx="2444062" cy="923330"/>
          </a:xfrm>
          <a:prstGeom prst="rect">
            <a:avLst/>
          </a:prstGeom>
          <a:noFill/>
        </p:spPr>
        <p:txBody>
          <a:bodyPr wrap="square">
            <a:spAutoFit/>
          </a:bodyPr>
          <a:lstStyle/>
          <a:p>
            <a:r>
              <a:rPr lang="en-US" dirty="0"/>
              <a:t>increase the probability of actions that led to higher rewards</a:t>
            </a:r>
            <a:endParaRPr lang="en-001" dirty="0"/>
          </a:p>
        </p:txBody>
      </p:sp>
      <p:sp>
        <p:nvSpPr>
          <p:cNvPr id="54" name="文本框 53">
            <a:extLst>
              <a:ext uri="{FF2B5EF4-FFF2-40B4-BE49-F238E27FC236}">
                <a16:creationId xmlns:a16="http://schemas.microsoft.com/office/drawing/2014/main" id="{2AB81ABA-6441-A9CE-604B-40B7077787F5}"/>
              </a:ext>
            </a:extLst>
          </p:cNvPr>
          <p:cNvSpPr txBox="1"/>
          <p:nvPr/>
        </p:nvSpPr>
        <p:spPr>
          <a:xfrm>
            <a:off x="4444799" y="5824634"/>
            <a:ext cx="2613607" cy="369332"/>
          </a:xfrm>
          <a:prstGeom prst="rect">
            <a:avLst/>
          </a:prstGeom>
          <a:noFill/>
        </p:spPr>
        <p:txBody>
          <a:bodyPr wrap="square">
            <a:spAutoFit/>
          </a:bodyPr>
          <a:lstStyle/>
          <a:p>
            <a:r>
              <a:rPr lang="en-US" dirty="0"/>
              <a:t>stochastic gradient ascent</a:t>
            </a:r>
            <a:endParaRPr lang="en-001" dirty="0"/>
          </a:p>
        </p:txBody>
      </p:sp>
      <p:sp>
        <p:nvSpPr>
          <p:cNvPr id="55" name="文本框 54">
            <a:extLst>
              <a:ext uri="{FF2B5EF4-FFF2-40B4-BE49-F238E27FC236}">
                <a16:creationId xmlns:a16="http://schemas.microsoft.com/office/drawing/2014/main" id="{9EA68112-3B44-398E-3C05-68C2EC2A2B51}"/>
              </a:ext>
            </a:extLst>
          </p:cNvPr>
          <p:cNvSpPr txBox="1"/>
          <p:nvPr/>
        </p:nvSpPr>
        <p:spPr>
          <a:xfrm>
            <a:off x="7486650" y="140017"/>
            <a:ext cx="1380744" cy="464871"/>
          </a:xfrm>
          <a:prstGeom prst="rect">
            <a:avLst/>
          </a:prstGeom>
          <a:noFill/>
        </p:spPr>
        <p:txBody>
          <a:bodyPr wrap="square">
            <a:spAutoFit/>
          </a:bodyPr>
          <a:lstStyle/>
          <a:p>
            <a:pPr>
              <a:lnSpc>
                <a:spcPct val="150000"/>
              </a:lnSpc>
            </a:pPr>
            <a:r>
              <a:rPr lang="en-US" altLang="zh-CN" b="1" dirty="0">
                <a:highlight>
                  <a:srgbClr val="00FFFF"/>
                </a:highlight>
              </a:rPr>
              <a:t>Policy-based</a:t>
            </a:r>
            <a:endParaRPr lang="en-US" altLang="zh-CN" dirty="0"/>
          </a:p>
        </p:txBody>
      </p:sp>
    </p:spTree>
    <p:extLst>
      <p:ext uri="{BB962C8B-B14F-4D97-AF65-F5344CB8AC3E}">
        <p14:creationId xmlns:p14="http://schemas.microsoft.com/office/powerpoint/2010/main" val="397933580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ABBF6-2027-692A-B61A-AEA0F3508ED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7D075E-F93D-F78C-F621-951F0F301B0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104E6DB-CFDC-F9C7-D402-6F3A241A338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E5DC14A-44B0-5559-505F-DD162D84D9E2}"/>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D59E0794-0184-839D-71EF-53DD283E80EE}"/>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Actor-Critic </a:t>
            </a:r>
          </a:p>
        </p:txBody>
      </p:sp>
      <p:sp>
        <p:nvSpPr>
          <p:cNvPr id="8" name="文本框 7">
            <a:extLst>
              <a:ext uri="{FF2B5EF4-FFF2-40B4-BE49-F238E27FC236}">
                <a16:creationId xmlns:a16="http://schemas.microsoft.com/office/drawing/2014/main" id="{600A18B3-BCC5-8174-9EA7-EA56F71D5121}"/>
              </a:ext>
            </a:extLst>
          </p:cNvPr>
          <p:cNvSpPr txBox="1"/>
          <p:nvPr/>
        </p:nvSpPr>
        <p:spPr>
          <a:xfrm>
            <a:off x="4984874" y="140017"/>
            <a:ext cx="3882520" cy="464871"/>
          </a:xfrm>
          <a:prstGeom prst="rect">
            <a:avLst/>
          </a:prstGeom>
          <a:noFill/>
        </p:spPr>
        <p:txBody>
          <a:bodyPr wrap="square">
            <a:spAutoFit/>
          </a:bodyPr>
          <a:lstStyle/>
          <a:p>
            <a:pPr>
              <a:lnSpc>
                <a:spcPct val="150000"/>
              </a:lnSpc>
            </a:pPr>
            <a:r>
              <a:rPr lang="en-US" altLang="zh-CN" b="1" dirty="0">
                <a:highlight>
                  <a:srgbClr val="00FFFF"/>
                </a:highlight>
              </a:rPr>
              <a:t>Combine value-based and policy-based</a:t>
            </a:r>
            <a:endParaRPr lang="en-US" altLang="zh-CN" dirty="0"/>
          </a:p>
        </p:txBody>
      </p:sp>
      <p:pic>
        <p:nvPicPr>
          <p:cNvPr id="21" name="图片 20" descr="IguanaTex Bitmap Display&#10;&#10;% ctex_test.tex&#10;\documentclass[UTF8]{ctexart}&#10;\usepackage{amsmath}&#10;\usepackage{amssymb}&#10;\usepackage{amsfonts}&#10;\pagestyle{empty}&#10;\begin{document}&#10;{\bf Actor}: Learns the policy $\pi(s, a)$ (like PG).&#10;&#10;{\bf Critic}: Estimates the value function $V(s$ (like DQN).&#10;\end{document}">
            <a:extLst>
              <a:ext uri="{FF2B5EF4-FFF2-40B4-BE49-F238E27FC236}">
                <a16:creationId xmlns:a16="http://schemas.microsoft.com/office/drawing/2014/main" id="{F2E83D88-476E-9D4B-3D9A-3D6B6C1CE6AD}"/>
              </a:ext>
            </a:extLst>
          </p:cNvPr>
          <p:cNvPicPr>
            <a:picLocks noChangeAspect="1"/>
          </p:cNvPicPr>
          <p:nvPr>
            <p:custDataLst>
              <p:tags r:id="rId1"/>
            </p:custDataLst>
          </p:nvPr>
        </p:nvPicPr>
        <p:blipFill>
          <a:blip r:embed="rId5"/>
          <a:stretch>
            <a:fillRect/>
          </a:stretch>
        </p:blipFill>
        <p:spPr>
          <a:xfrm>
            <a:off x="385030" y="1431863"/>
            <a:ext cx="4847651" cy="623844"/>
          </a:xfrm>
          <a:prstGeom prst="rect">
            <a:avLst/>
          </a:prstGeom>
        </p:spPr>
      </p:pic>
      <p:sp>
        <p:nvSpPr>
          <p:cNvPr id="19" name="文本框 18">
            <a:extLst>
              <a:ext uri="{FF2B5EF4-FFF2-40B4-BE49-F238E27FC236}">
                <a16:creationId xmlns:a16="http://schemas.microsoft.com/office/drawing/2014/main" id="{8599F876-29AA-59FB-8C5C-922932B2EF04}"/>
              </a:ext>
            </a:extLst>
          </p:cNvPr>
          <p:cNvSpPr txBox="1"/>
          <p:nvPr/>
        </p:nvSpPr>
        <p:spPr>
          <a:xfrm>
            <a:off x="655320" y="3150215"/>
            <a:ext cx="7520939" cy="1754326"/>
          </a:xfrm>
          <a:prstGeom prst="rect">
            <a:avLst/>
          </a:prstGeom>
          <a:noFill/>
        </p:spPr>
        <p:txBody>
          <a:bodyPr wrap="square">
            <a:spAutoFit/>
          </a:bodyPr>
          <a:lstStyle/>
          <a:p>
            <a:pPr marL="342900" indent="-342900">
              <a:buAutoNum type="arabicPeriod"/>
            </a:pPr>
            <a:r>
              <a:rPr lang="en-US" dirty="0"/>
              <a:t>Computes an </a:t>
            </a:r>
            <a:r>
              <a:rPr lang="en-US" b="1" dirty="0"/>
              <a:t>advantage function</a:t>
            </a:r>
            <a:r>
              <a:rPr lang="en-US" dirty="0"/>
              <a:t> to determine how much better an action is compared to the expected value:</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Uses gradient updates for both </a:t>
            </a:r>
            <a:r>
              <a:rPr lang="en-US" b="1" dirty="0"/>
              <a:t>policy (Actor) </a:t>
            </a:r>
            <a:r>
              <a:rPr lang="en-US" dirty="0"/>
              <a:t>and </a:t>
            </a:r>
            <a:r>
              <a:rPr lang="en-US" b="1" dirty="0"/>
              <a:t>value function (Critic)</a:t>
            </a:r>
            <a:r>
              <a:rPr lang="en-US" dirty="0"/>
              <a:t>.</a:t>
            </a:r>
            <a:endParaRPr lang="en-001" dirty="0"/>
          </a:p>
        </p:txBody>
      </p:sp>
      <p:pic>
        <p:nvPicPr>
          <p:cNvPr id="24" name="图片 23" descr="IguanaTex Bitmap Display&#10;&#10;% ctex_test.tex&#10;\documentclass[UTF8]{ctexart}&#10;\usepackage{amsmath}&#10;\usepackage{amssymb}&#10;\usepackage{amsfonts}&#10;\pagestyle{empty}&#10;\begin{document}&#10;$$A_t = Q(s_t, a_t) - V(s_t)$$&#10;\end{document}">
            <a:extLst>
              <a:ext uri="{FF2B5EF4-FFF2-40B4-BE49-F238E27FC236}">
                <a16:creationId xmlns:a16="http://schemas.microsoft.com/office/drawing/2014/main" id="{31E47E06-83D0-8C1D-3960-A453206C5157}"/>
              </a:ext>
            </a:extLst>
          </p:cNvPr>
          <p:cNvPicPr>
            <a:picLocks noChangeAspect="1"/>
          </p:cNvPicPr>
          <p:nvPr>
            <p:custDataLst>
              <p:tags r:id="rId2"/>
            </p:custDataLst>
          </p:nvPr>
        </p:nvPicPr>
        <p:blipFill>
          <a:blip r:embed="rId6"/>
          <a:stretch>
            <a:fillRect/>
          </a:stretch>
        </p:blipFill>
        <p:spPr>
          <a:xfrm>
            <a:off x="3669370" y="3992112"/>
            <a:ext cx="1970609" cy="243689"/>
          </a:xfrm>
          <a:prstGeom prst="rect">
            <a:avLst/>
          </a:prstGeom>
        </p:spPr>
      </p:pic>
    </p:spTree>
    <p:extLst>
      <p:ext uri="{BB962C8B-B14F-4D97-AF65-F5344CB8AC3E}">
        <p14:creationId xmlns:p14="http://schemas.microsoft.com/office/powerpoint/2010/main" val="97661094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D69D-8935-39FC-A2FA-37F4C4ECEF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90E8C0-243A-3DDE-CB83-9E94EB3EFA8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EF8EA19-438F-236F-93D2-E5B6F46824C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FED4BE3-777A-CA4B-57E0-0A9939ECBEA8}"/>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C192619-BE5A-DA38-2C0C-253DD7C46E38}"/>
              </a:ext>
            </a:extLst>
          </p:cNvPr>
          <p:cNvSpPr txBox="1"/>
          <p:nvPr/>
        </p:nvSpPr>
        <p:spPr>
          <a:xfrm>
            <a:off x="274762" y="633777"/>
            <a:ext cx="8682202" cy="1477328"/>
          </a:xfrm>
          <a:prstGeom prst="rect">
            <a:avLst/>
          </a:prstGeom>
          <a:noFill/>
        </p:spPr>
        <p:txBody>
          <a:bodyPr wrap="square">
            <a:spAutoFit/>
          </a:bodyPr>
          <a:lstStyle/>
          <a:p>
            <a:pPr algn="l">
              <a:spcAft>
                <a:spcPts val="1050"/>
              </a:spcAft>
            </a:pPr>
            <a:r>
              <a:rPr lang="en-US" dirty="0"/>
              <a:t>Self-supervised learning (SSL) is a type of unsupervised learning where the model generates pseudo-labels or auxiliary tasks from the input data itself, without needing explicit labels. This enables the model to learn useful representations from unlabeled data. These representations can then be used for downstream tasks like classification, regression, or even reinforcement learning.</a:t>
            </a:r>
            <a:endParaRPr lang="en-US" b="0" i="0" dirty="0">
              <a:solidFill>
                <a:srgbClr val="05192D"/>
              </a:solidFill>
              <a:effectLst/>
              <a:latin typeface="Studio-Feixen-Sans"/>
            </a:endParaRPr>
          </a:p>
        </p:txBody>
      </p:sp>
      <p:pic>
        <p:nvPicPr>
          <p:cNvPr id="8" name="图片 7">
            <a:extLst>
              <a:ext uri="{FF2B5EF4-FFF2-40B4-BE49-F238E27FC236}">
                <a16:creationId xmlns:a16="http://schemas.microsoft.com/office/drawing/2014/main" id="{DDA77F0B-EF7B-DD22-DDCD-84D223A020BD}"/>
              </a:ext>
            </a:extLst>
          </p:cNvPr>
          <p:cNvPicPr>
            <a:picLocks noChangeAspect="1"/>
          </p:cNvPicPr>
          <p:nvPr/>
        </p:nvPicPr>
        <p:blipFill>
          <a:blip r:embed="rId3"/>
          <a:stretch>
            <a:fillRect/>
          </a:stretch>
        </p:blipFill>
        <p:spPr>
          <a:xfrm>
            <a:off x="1350818" y="2317570"/>
            <a:ext cx="6442364" cy="3832315"/>
          </a:xfrm>
          <a:prstGeom prst="rect">
            <a:avLst/>
          </a:prstGeom>
        </p:spPr>
      </p:pic>
    </p:spTree>
    <p:extLst>
      <p:ext uri="{BB962C8B-B14F-4D97-AF65-F5344CB8AC3E}">
        <p14:creationId xmlns:p14="http://schemas.microsoft.com/office/powerpoint/2010/main" val="2374867356"/>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B82C9-5679-ACB9-02B7-0273D65AD73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969DD7-9696-8491-19D9-0DBB0125203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D0DDFFC-6F75-FD26-F6BC-E9B66D2E321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D824B06-9FE2-768C-ED33-35B04CAAED1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8622DDB8-2B18-3511-1CD7-0943BBDB9BFF}"/>
              </a:ext>
            </a:extLst>
          </p:cNvPr>
          <p:cNvSpPr txBox="1"/>
          <p:nvPr/>
        </p:nvSpPr>
        <p:spPr>
          <a:xfrm>
            <a:off x="274762" y="501648"/>
            <a:ext cx="8240588" cy="3373359"/>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p>
          <a:p>
            <a:pPr>
              <a:lnSpc>
                <a:spcPct val="150000"/>
              </a:lnSpc>
            </a:pPr>
            <a:r>
              <a:rPr lang="en-US" b="1" dirty="0"/>
              <a:t>Generative Adversarial Networks (GANs)</a:t>
            </a:r>
            <a:r>
              <a:rPr lang="en-US" dirty="0"/>
              <a:t> are a class of deep learning models that consist of two neural networks, a </a:t>
            </a:r>
            <a:r>
              <a:rPr lang="en-US" b="1" dirty="0"/>
              <a:t>generator</a:t>
            </a:r>
            <a:r>
              <a:rPr lang="en-US" dirty="0"/>
              <a:t> and a </a:t>
            </a:r>
            <a:r>
              <a:rPr lang="en-US" b="1" dirty="0"/>
              <a:t>discriminator</a:t>
            </a:r>
            <a:r>
              <a:rPr lang="en-US" dirty="0"/>
              <a:t>, which are trained together in a competitive manner. </a:t>
            </a:r>
          </a:p>
          <a:p>
            <a:pPr marL="342900" indent="-342900">
              <a:lnSpc>
                <a:spcPct val="150000"/>
              </a:lnSpc>
              <a:buFont typeface="+mj-lt"/>
              <a:buAutoNum type="arabicPeriod"/>
            </a:pPr>
            <a:r>
              <a:rPr lang="en-US" dirty="0"/>
              <a:t>The generator learns to generate plausible data. The generated instances become negative training examples for the discriminator.</a:t>
            </a:r>
          </a:p>
          <a:p>
            <a:pPr marL="342900" indent="-342900">
              <a:lnSpc>
                <a:spcPct val="150000"/>
              </a:lnSpc>
              <a:buFont typeface="+mj-lt"/>
              <a:buAutoNum type="arabicPeriod"/>
            </a:pPr>
            <a:r>
              <a:rPr lang="en-US" dirty="0"/>
              <a:t>The discriminator learns to distinguish the generator's fake data from real data. The discriminator penalizes the generator for producing implausible results.</a:t>
            </a:r>
          </a:p>
        </p:txBody>
      </p:sp>
      <p:pic>
        <p:nvPicPr>
          <p:cNvPr id="9" name="Picture 8">
            <a:extLst>
              <a:ext uri="{FF2B5EF4-FFF2-40B4-BE49-F238E27FC236}">
                <a16:creationId xmlns:a16="http://schemas.microsoft.com/office/drawing/2014/main" id="{E929F224-1D96-3E5D-8F18-73AE8748B9C1}"/>
              </a:ext>
            </a:extLst>
          </p:cNvPr>
          <p:cNvPicPr>
            <a:picLocks noChangeAspect="1"/>
          </p:cNvPicPr>
          <p:nvPr/>
        </p:nvPicPr>
        <p:blipFill>
          <a:blip r:embed="rId3"/>
          <a:stretch>
            <a:fillRect/>
          </a:stretch>
        </p:blipFill>
        <p:spPr>
          <a:xfrm>
            <a:off x="730052" y="3875007"/>
            <a:ext cx="7128316" cy="2983416"/>
          </a:xfrm>
          <a:prstGeom prst="rect">
            <a:avLst/>
          </a:prstGeom>
        </p:spPr>
      </p:pic>
    </p:spTree>
    <p:extLst>
      <p:ext uri="{BB962C8B-B14F-4D97-AF65-F5344CB8AC3E}">
        <p14:creationId xmlns:p14="http://schemas.microsoft.com/office/powerpoint/2010/main" val="1833675677"/>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310B1-22BB-11AC-E48C-0BEBBBC3EC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D5E66-6DA9-74FE-7021-753A7868FB5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963A648-DE39-81D3-BE19-CB6A41F062E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BD5FFB4B-3A47-900D-A622-BBFBD3138CB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7B6D8084-A5F3-3CF5-1E7F-4B3AE26DA0DC}"/>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endParaRPr lang="en-US" altLang="zh-CN" dirty="0"/>
          </a:p>
        </p:txBody>
      </p:sp>
      <p:sp>
        <p:nvSpPr>
          <p:cNvPr id="7" name="TextBox 6">
            <a:extLst>
              <a:ext uri="{FF2B5EF4-FFF2-40B4-BE49-F238E27FC236}">
                <a16:creationId xmlns:a16="http://schemas.microsoft.com/office/drawing/2014/main" id="{535E7C64-3EC9-7B9B-53F5-64AA27885CC7}"/>
              </a:ext>
            </a:extLst>
          </p:cNvPr>
          <p:cNvSpPr txBox="1"/>
          <p:nvPr/>
        </p:nvSpPr>
        <p:spPr>
          <a:xfrm>
            <a:off x="508856" y="1224776"/>
            <a:ext cx="7772400" cy="646331"/>
          </a:xfrm>
          <a:prstGeom prst="rect">
            <a:avLst/>
          </a:prstGeom>
          <a:noFill/>
        </p:spPr>
        <p:txBody>
          <a:bodyPr wrap="square">
            <a:spAutoFit/>
          </a:bodyPr>
          <a:lstStyle/>
          <a:p>
            <a:pPr algn="just"/>
            <a:r>
              <a:rPr lang="en-US" b="0" i="0" dirty="0">
                <a:solidFill>
                  <a:srgbClr val="202124"/>
                </a:solidFill>
                <a:effectLst/>
                <a:latin typeface="Roboto" panose="02000000000000000000" pitchFamily="2" charset="0"/>
              </a:rPr>
              <a:t>When training begins, the generator produces obviously fake data, and the discriminator quickly learns to tell that it's fake:</a:t>
            </a:r>
            <a:endParaRPr lang="en-US"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0FE9CCFC-BA42-6CE5-2506-B0D8AF686485}"/>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C5EFB6C6-188E-5F60-23A0-96CB41AD9089}"/>
              </a:ext>
            </a:extLst>
          </p:cNvPr>
          <p:cNvPicPr>
            <a:picLocks noChangeAspect="1"/>
          </p:cNvPicPr>
          <p:nvPr/>
        </p:nvPicPr>
        <p:blipFill>
          <a:blip r:embed="rId3"/>
          <a:stretch>
            <a:fillRect/>
          </a:stretch>
        </p:blipFill>
        <p:spPr>
          <a:xfrm>
            <a:off x="508856" y="2162419"/>
            <a:ext cx="7772400" cy="1478819"/>
          </a:xfrm>
          <a:prstGeom prst="rect">
            <a:avLst/>
          </a:prstGeom>
        </p:spPr>
      </p:pic>
      <p:sp>
        <p:nvSpPr>
          <p:cNvPr id="13" name="TextBox 12">
            <a:extLst>
              <a:ext uri="{FF2B5EF4-FFF2-40B4-BE49-F238E27FC236}">
                <a16:creationId xmlns:a16="http://schemas.microsoft.com/office/drawing/2014/main" id="{18631DE9-52D2-4E25-D64F-021D9F9BE2BC}"/>
              </a:ext>
            </a:extLst>
          </p:cNvPr>
          <p:cNvSpPr txBox="1"/>
          <p:nvPr/>
        </p:nvSpPr>
        <p:spPr>
          <a:xfrm>
            <a:off x="508856" y="4029298"/>
            <a:ext cx="7772399" cy="646331"/>
          </a:xfrm>
          <a:prstGeom prst="rect">
            <a:avLst/>
          </a:prstGeom>
          <a:noFill/>
        </p:spPr>
        <p:txBody>
          <a:bodyPr wrap="square">
            <a:spAutoFit/>
          </a:bodyPr>
          <a:lstStyle/>
          <a:p>
            <a:r>
              <a:rPr lang="en-US" b="0" i="0" dirty="0">
                <a:solidFill>
                  <a:srgbClr val="202124"/>
                </a:solidFill>
                <a:effectLst/>
                <a:latin typeface="Roboto" panose="02000000000000000000" pitchFamily="2" charset="0"/>
              </a:rPr>
              <a:t>As training progresses, the generator gets closer to producing output that can fool the discriminator:</a:t>
            </a:r>
            <a:endParaRPr lang="en-US" dirty="0"/>
          </a:p>
        </p:txBody>
      </p:sp>
      <p:pic>
        <p:nvPicPr>
          <p:cNvPr id="14" name="Picture 13">
            <a:extLst>
              <a:ext uri="{FF2B5EF4-FFF2-40B4-BE49-F238E27FC236}">
                <a16:creationId xmlns:a16="http://schemas.microsoft.com/office/drawing/2014/main" id="{17D385AF-C6BE-105E-A380-A4703BA08923}"/>
              </a:ext>
            </a:extLst>
          </p:cNvPr>
          <p:cNvPicPr>
            <a:picLocks noChangeAspect="1"/>
          </p:cNvPicPr>
          <p:nvPr/>
        </p:nvPicPr>
        <p:blipFill>
          <a:blip r:embed="rId4"/>
          <a:stretch>
            <a:fillRect/>
          </a:stretch>
        </p:blipFill>
        <p:spPr>
          <a:xfrm>
            <a:off x="508855" y="4972294"/>
            <a:ext cx="7772400" cy="925830"/>
          </a:xfrm>
          <a:prstGeom prst="rect">
            <a:avLst/>
          </a:prstGeom>
        </p:spPr>
      </p:pic>
    </p:spTree>
    <p:extLst>
      <p:ext uri="{BB962C8B-B14F-4D97-AF65-F5344CB8AC3E}">
        <p14:creationId xmlns:p14="http://schemas.microsoft.com/office/powerpoint/2010/main" val="1985464287"/>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A7BC-C5E2-A023-EDCA-6B337021AD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C4B8B7-3D77-6F31-4F7C-F87009BEB08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26682BB-BC9F-B80B-7C3A-5940333B1E3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B162149-5398-AEE7-B1E5-DC0586A71803}"/>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59C7CACE-94C1-49B7-2413-90C8958535CE}"/>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endParaRPr lang="en-US" altLang="zh-CN"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915EDBA8-2AC6-3AF7-15EB-FD108BC4BEF5}"/>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F69778F4-7143-5CFB-5361-988BD65B0053}"/>
              </a:ext>
            </a:extLst>
          </p:cNvPr>
          <p:cNvSpPr txBox="1"/>
          <p:nvPr/>
        </p:nvSpPr>
        <p:spPr>
          <a:xfrm>
            <a:off x="274762" y="1055314"/>
            <a:ext cx="8240588" cy="923330"/>
          </a:xfrm>
          <a:prstGeom prst="rect">
            <a:avLst/>
          </a:prstGeom>
          <a:noFill/>
        </p:spPr>
        <p:txBody>
          <a:bodyPr wrap="square">
            <a:spAutoFit/>
          </a:bodyPr>
          <a:lstStyle/>
          <a:p>
            <a:r>
              <a:rPr lang="en-US" b="0" i="0" dirty="0">
                <a:solidFill>
                  <a:srgbClr val="202124"/>
                </a:solidFill>
                <a:effectLst/>
                <a:latin typeface="Roboto" panose="02000000000000000000" pitchFamily="2" charset="0"/>
              </a:rPr>
              <a:t>Finally, if generator training goes well, the discriminator gets worse at telling the difference between real and fake. It starts to classify fake data as real, and its accuracy decreases.</a:t>
            </a:r>
            <a:endParaRPr lang="en-US" dirty="0"/>
          </a:p>
        </p:txBody>
      </p:sp>
      <p:pic>
        <p:nvPicPr>
          <p:cNvPr id="10" name="Picture 9">
            <a:extLst>
              <a:ext uri="{FF2B5EF4-FFF2-40B4-BE49-F238E27FC236}">
                <a16:creationId xmlns:a16="http://schemas.microsoft.com/office/drawing/2014/main" id="{BE74EB5A-7D94-D5FB-615D-3BF65EAB2739}"/>
              </a:ext>
            </a:extLst>
          </p:cNvPr>
          <p:cNvPicPr>
            <a:picLocks noChangeAspect="1"/>
          </p:cNvPicPr>
          <p:nvPr/>
        </p:nvPicPr>
        <p:blipFill>
          <a:blip r:embed="rId3"/>
          <a:stretch>
            <a:fillRect/>
          </a:stretch>
        </p:blipFill>
        <p:spPr>
          <a:xfrm>
            <a:off x="408010" y="1882475"/>
            <a:ext cx="7772400" cy="1110342"/>
          </a:xfrm>
          <a:prstGeom prst="rect">
            <a:avLst/>
          </a:prstGeom>
        </p:spPr>
      </p:pic>
      <p:pic>
        <p:nvPicPr>
          <p:cNvPr id="16" name="Picture 15">
            <a:extLst>
              <a:ext uri="{FF2B5EF4-FFF2-40B4-BE49-F238E27FC236}">
                <a16:creationId xmlns:a16="http://schemas.microsoft.com/office/drawing/2014/main" id="{9AC7F0C3-8D3E-0A32-7E63-17D8C2A03CB2}"/>
              </a:ext>
            </a:extLst>
          </p:cNvPr>
          <p:cNvPicPr>
            <a:picLocks noChangeAspect="1"/>
          </p:cNvPicPr>
          <p:nvPr/>
        </p:nvPicPr>
        <p:blipFill>
          <a:blip r:embed="rId4"/>
          <a:stretch>
            <a:fillRect/>
          </a:stretch>
        </p:blipFill>
        <p:spPr>
          <a:xfrm>
            <a:off x="1306043" y="3900917"/>
            <a:ext cx="6531914" cy="2957083"/>
          </a:xfrm>
          <a:prstGeom prst="rect">
            <a:avLst/>
          </a:prstGeom>
        </p:spPr>
      </p:pic>
      <p:sp>
        <p:nvSpPr>
          <p:cNvPr id="18" name="TextBox 17">
            <a:extLst>
              <a:ext uri="{FF2B5EF4-FFF2-40B4-BE49-F238E27FC236}">
                <a16:creationId xmlns:a16="http://schemas.microsoft.com/office/drawing/2014/main" id="{16BC2E93-ED01-A97D-E739-C1ED9905453E}"/>
              </a:ext>
            </a:extLst>
          </p:cNvPr>
          <p:cNvSpPr txBox="1"/>
          <p:nvPr/>
        </p:nvSpPr>
        <p:spPr>
          <a:xfrm>
            <a:off x="274762" y="3195059"/>
            <a:ext cx="8240588" cy="923330"/>
          </a:xfrm>
          <a:prstGeom prst="rect">
            <a:avLst/>
          </a:prstGeom>
          <a:noFill/>
        </p:spPr>
        <p:txBody>
          <a:bodyPr wrap="square">
            <a:spAutoFit/>
          </a:bodyPr>
          <a:lstStyle/>
          <a:p>
            <a:r>
              <a:rPr lang="en-US" b="0" i="0" dirty="0">
                <a:solidFill>
                  <a:srgbClr val="202124"/>
                </a:solidFill>
                <a:effectLst/>
                <a:latin typeface="+mn-lt"/>
              </a:rPr>
              <a:t>The discriminator connects </a:t>
            </a:r>
            <a:r>
              <a:rPr lang="en-US" dirty="0">
                <a:solidFill>
                  <a:srgbClr val="202124"/>
                </a:solidFill>
                <a:latin typeface="+mn-lt"/>
              </a:rPr>
              <a:t>to two loss</a:t>
            </a:r>
            <a:r>
              <a:rPr lang="zh-CN" altLang="en-US" dirty="0">
                <a:solidFill>
                  <a:srgbClr val="202124"/>
                </a:solidFill>
                <a:latin typeface="+mn-lt"/>
              </a:rPr>
              <a:t> </a:t>
            </a:r>
            <a:r>
              <a:rPr lang="en-US" dirty="0">
                <a:solidFill>
                  <a:srgbClr val="202124"/>
                </a:solidFill>
                <a:latin typeface="+mn-lt"/>
              </a:rPr>
              <a:t>functions. </a:t>
            </a:r>
            <a:r>
              <a:rPr lang="en-US" b="0" i="0" dirty="0">
                <a:solidFill>
                  <a:srgbClr val="202124"/>
                </a:solidFill>
                <a:effectLst/>
                <a:latin typeface="+mn-lt"/>
              </a:rPr>
              <a:t>During discriminator training, the discriminator ignores the generator loss and just uses the discriminator loss. We use the generator loss during generator training</a:t>
            </a:r>
            <a:endParaRPr lang="en-US" dirty="0">
              <a:latin typeface="+mn-lt"/>
            </a:endParaRPr>
          </a:p>
        </p:txBody>
      </p:sp>
    </p:spTree>
    <p:extLst>
      <p:ext uri="{BB962C8B-B14F-4D97-AF65-F5344CB8AC3E}">
        <p14:creationId xmlns:p14="http://schemas.microsoft.com/office/powerpoint/2010/main" val="2271698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73F02-61B2-B9D2-7F85-EEA7EE9D83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30FBAD-A8D8-42AF-ED78-750BD300130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1D55990-8801-1B45-0AE4-05B906DCD98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FB4799B-77C6-BAA7-DF01-AB4C8A27B2C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8BE2A63F-9E73-6D8B-50EE-493017D60413}"/>
              </a:ext>
            </a:extLst>
          </p:cNvPr>
          <p:cNvSpPr txBox="1"/>
          <p:nvPr/>
        </p:nvSpPr>
        <p:spPr>
          <a:xfrm>
            <a:off x="274762" y="529203"/>
            <a:ext cx="8240588" cy="1754326"/>
          </a:xfrm>
          <a:prstGeom prst="rect">
            <a:avLst/>
          </a:prstGeom>
          <a:noFill/>
        </p:spPr>
        <p:txBody>
          <a:bodyPr wrap="square">
            <a:spAutoFit/>
          </a:bodyPr>
          <a:lstStyle/>
          <a:p>
            <a:pPr>
              <a:spcAft>
                <a:spcPts val="1050"/>
              </a:spcAft>
            </a:pPr>
            <a:r>
              <a:rPr lang="en-US" b="0" i="0" dirty="0">
                <a:solidFill>
                  <a:srgbClr val="05192D"/>
                </a:solidFill>
                <a:effectLst/>
                <a:latin typeface="Studio-Feixen-Sans"/>
              </a:rPr>
              <a:t>Generally, the more information they have about a particular problem, the better. However, that could also lead to slow training times and performance.</a:t>
            </a:r>
            <a:r>
              <a:rPr lang="en-US" b="1" dirty="0">
                <a:solidFill>
                  <a:srgbClr val="05192D"/>
                </a:solidFill>
                <a:effectLst/>
                <a:latin typeface="Studio-Feixen-Sans"/>
              </a:rPr>
              <a:t> Dimensionality reduction</a:t>
            </a:r>
            <a:r>
              <a:rPr lang="en-US" b="0" i="0" dirty="0">
                <a:solidFill>
                  <a:srgbClr val="05192D"/>
                </a:solidFill>
                <a:effectLst/>
                <a:latin typeface="Studio-Feixen-Sans"/>
              </a:rPr>
              <a:t> techniques help reduce the number of features present within a dataset without sacrificing predictive value.  </a:t>
            </a:r>
            <a:r>
              <a:rPr lang="en-US" altLang="zh-CN" b="0" i="0" u="sng" dirty="0">
                <a:solidFill>
                  <a:srgbClr val="05192D"/>
                </a:solidFill>
                <a:effectLst/>
                <a:latin typeface="Studio-Feixen-Sans"/>
              </a:rPr>
              <a:t>Unsupervised algorithms are also used to reduce the dimensions in a dataset </a:t>
            </a:r>
            <a:r>
              <a:rPr lang="en-US" altLang="zh-CN" b="0" i="0" dirty="0">
                <a:solidFill>
                  <a:srgbClr val="05192D"/>
                </a:solidFill>
                <a:effectLst/>
                <a:latin typeface="Studio-Feixen-Sans"/>
              </a:rPr>
              <a:t>(i.e., the number of features. These algorithms are often used as an intermediary step in training a supervised learning algorithm. </a:t>
            </a:r>
          </a:p>
        </p:txBody>
      </p:sp>
      <p:sp>
        <p:nvSpPr>
          <p:cNvPr id="11" name="文本框 10">
            <a:extLst>
              <a:ext uri="{FF2B5EF4-FFF2-40B4-BE49-F238E27FC236}">
                <a16:creationId xmlns:a16="http://schemas.microsoft.com/office/drawing/2014/main" id="{EC99910C-7A97-2B07-7AC2-5B2FD1CB58A2}"/>
              </a:ext>
            </a:extLst>
          </p:cNvPr>
          <p:cNvSpPr txBox="1"/>
          <p:nvPr/>
        </p:nvSpPr>
        <p:spPr>
          <a:xfrm>
            <a:off x="274762" y="2697530"/>
            <a:ext cx="8125056" cy="3338735"/>
          </a:xfrm>
          <a:prstGeom prst="rect">
            <a:avLst/>
          </a:prstGeom>
          <a:noFill/>
        </p:spPr>
        <p:txBody>
          <a:bodyPr wrap="square">
            <a:spAutoFit/>
          </a:bodyPr>
          <a:lstStyle/>
          <a:p>
            <a:pPr marL="342900" indent="-342900">
              <a:lnSpc>
                <a:spcPct val="200000"/>
              </a:lnSpc>
              <a:buFont typeface="+mj-lt"/>
              <a:buAutoNum type="arabicPeriod"/>
            </a:pPr>
            <a:r>
              <a:rPr lang="en-US" altLang="zh-CN" dirty="0"/>
              <a:t>Standardize the data.</a:t>
            </a:r>
          </a:p>
          <a:p>
            <a:pPr marL="342900" indent="-342900">
              <a:lnSpc>
                <a:spcPct val="200000"/>
              </a:lnSpc>
              <a:buFont typeface="+mj-lt"/>
              <a:buAutoNum type="arabicPeriod"/>
            </a:pPr>
            <a:r>
              <a:rPr lang="en-US" altLang="zh-CN" dirty="0"/>
              <a:t>Compute the covariance matrix of the standardized data.</a:t>
            </a:r>
          </a:p>
          <a:p>
            <a:pPr marL="342900" indent="-342900">
              <a:lnSpc>
                <a:spcPct val="200000"/>
              </a:lnSpc>
              <a:buFont typeface="+mj-lt"/>
              <a:buAutoNum type="arabicPeriod"/>
            </a:pPr>
            <a:r>
              <a:rPr lang="en-US" altLang="zh-CN" dirty="0"/>
              <a:t>Compute the eigenvalues and eigenvectors of the covariance matrix.</a:t>
            </a:r>
          </a:p>
          <a:p>
            <a:pPr marL="342900" indent="-342900">
              <a:lnSpc>
                <a:spcPct val="200000"/>
              </a:lnSpc>
              <a:buFont typeface="+mj-lt"/>
              <a:buAutoNum type="arabicPeriod"/>
            </a:pPr>
            <a:r>
              <a:rPr lang="en-US" altLang="zh-CN" dirty="0"/>
              <a:t>Sort the eigenvectors by eigenvalues in descending order.</a:t>
            </a:r>
          </a:p>
          <a:p>
            <a:pPr marL="342900" indent="-342900">
              <a:lnSpc>
                <a:spcPct val="200000"/>
              </a:lnSpc>
              <a:buFont typeface="+mj-lt"/>
              <a:buAutoNum type="arabicPeriod"/>
            </a:pPr>
            <a:r>
              <a:rPr lang="en-US" altLang="zh-CN" dirty="0"/>
              <a:t>Select the </a:t>
            </a:r>
            <a:r>
              <a:rPr lang="en-US" altLang="zh-CN" b="1" dirty="0"/>
              <a:t>top k eigenvectors </a:t>
            </a:r>
            <a:r>
              <a:rPr lang="en-US" altLang="zh-CN" dirty="0"/>
              <a:t>to form the projection matrix.</a:t>
            </a:r>
          </a:p>
          <a:p>
            <a:pPr marL="342900" indent="-342900">
              <a:lnSpc>
                <a:spcPct val="200000"/>
              </a:lnSpc>
              <a:buFont typeface="+mj-lt"/>
              <a:buAutoNum type="arabicPeriod"/>
            </a:pPr>
            <a:r>
              <a:rPr lang="en-US" altLang="zh-CN" dirty="0"/>
              <a:t>Project the data onto the top k components to obtain the reduced data.</a:t>
            </a:r>
            <a:endParaRPr lang="zh-CN" altLang="en-US" dirty="0"/>
          </a:p>
        </p:txBody>
      </p:sp>
      <p:sp>
        <p:nvSpPr>
          <p:cNvPr id="12" name="文本框 11">
            <a:extLst>
              <a:ext uri="{FF2B5EF4-FFF2-40B4-BE49-F238E27FC236}">
                <a16:creationId xmlns:a16="http://schemas.microsoft.com/office/drawing/2014/main" id="{6B165F65-CAE9-F086-269D-F9807921ABED}"/>
              </a:ext>
            </a:extLst>
          </p:cNvPr>
          <p:cNvSpPr txBox="1"/>
          <p:nvPr/>
        </p:nvSpPr>
        <p:spPr>
          <a:xfrm>
            <a:off x="274762" y="2347117"/>
            <a:ext cx="4712276"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Principal Component Analysis (PCA)</a:t>
            </a:r>
            <a:endParaRPr lang="en-US" b="1" i="0" dirty="0">
              <a:solidFill>
                <a:srgbClr val="FF0000"/>
              </a:solidFill>
              <a:effectLst/>
              <a:highlight>
                <a:srgbClr val="FFFF00"/>
              </a:highlight>
              <a:latin typeface="Studio-Feixen-Sans"/>
            </a:endParaRPr>
          </a:p>
        </p:txBody>
      </p:sp>
      <p:pic>
        <p:nvPicPr>
          <p:cNvPr id="14" name="图片 13">
            <a:extLst>
              <a:ext uri="{FF2B5EF4-FFF2-40B4-BE49-F238E27FC236}">
                <a16:creationId xmlns:a16="http://schemas.microsoft.com/office/drawing/2014/main" id="{337D4D2F-6C8A-5386-B2D1-9884B30674C3}"/>
              </a:ext>
            </a:extLst>
          </p:cNvPr>
          <p:cNvPicPr>
            <a:picLocks noChangeAspect="1"/>
          </p:cNvPicPr>
          <p:nvPr/>
        </p:nvPicPr>
        <p:blipFill>
          <a:blip r:embed="rId3"/>
          <a:stretch>
            <a:fillRect/>
          </a:stretch>
        </p:blipFill>
        <p:spPr>
          <a:xfrm>
            <a:off x="2889490" y="2728724"/>
            <a:ext cx="1447800" cy="676275"/>
          </a:xfrm>
          <a:prstGeom prst="rect">
            <a:avLst/>
          </a:prstGeom>
        </p:spPr>
      </p:pic>
      <p:pic>
        <p:nvPicPr>
          <p:cNvPr id="16" name="图片 15">
            <a:extLst>
              <a:ext uri="{FF2B5EF4-FFF2-40B4-BE49-F238E27FC236}">
                <a16:creationId xmlns:a16="http://schemas.microsoft.com/office/drawing/2014/main" id="{DC77477A-FD99-D692-A01A-C632840DB40B}"/>
              </a:ext>
            </a:extLst>
          </p:cNvPr>
          <p:cNvPicPr>
            <a:picLocks noChangeAspect="1"/>
          </p:cNvPicPr>
          <p:nvPr/>
        </p:nvPicPr>
        <p:blipFill>
          <a:blip r:embed="rId4"/>
          <a:stretch>
            <a:fillRect/>
          </a:stretch>
        </p:blipFill>
        <p:spPr>
          <a:xfrm>
            <a:off x="6200543" y="3251974"/>
            <a:ext cx="2095500" cy="800100"/>
          </a:xfrm>
          <a:prstGeom prst="rect">
            <a:avLst/>
          </a:prstGeom>
        </p:spPr>
      </p:pic>
      <p:pic>
        <p:nvPicPr>
          <p:cNvPr id="18" name="图片 17">
            <a:extLst>
              <a:ext uri="{FF2B5EF4-FFF2-40B4-BE49-F238E27FC236}">
                <a16:creationId xmlns:a16="http://schemas.microsoft.com/office/drawing/2014/main" id="{5F9A5075-9FA0-9545-BB80-67E4463E4503}"/>
              </a:ext>
            </a:extLst>
          </p:cNvPr>
          <p:cNvPicPr>
            <a:picLocks noChangeAspect="1"/>
          </p:cNvPicPr>
          <p:nvPr/>
        </p:nvPicPr>
        <p:blipFill>
          <a:blip r:embed="rId5"/>
          <a:stretch>
            <a:fillRect/>
          </a:stretch>
        </p:blipFill>
        <p:spPr>
          <a:xfrm>
            <a:off x="7364988" y="3947797"/>
            <a:ext cx="1162050" cy="419100"/>
          </a:xfrm>
          <a:prstGeom prst="rect">
            <a:avLst/>
          </a:prstGeom>
        </p:spPr>
      </p:pic>
      <p:pic>
        <p:nvPicPr>
          <p:cNvPr id="20" name="图片 19">
            <a:extLst>
              <a:ext uri="{FF2B5EF4-FFF2-40B4-BE49-F238E27FC236}">
                <a16:creationId xmlns:a16="http://schemas.microsoft.com/office/drawing/2014/main" id="{1D3DB860-20D6-28F4-A6D0-C308836339A2}"/>
              </a:ext>
            </a:extLst>
          </p:cNvPr>
          <p:cNvPicPr>
            <a:picLocks noChangeAspect="1"/>
          </p:cNvPicPr>
          <p:nvPr/>
        </p:nvPicPr>
        <p:blipFill>
          <a:blip r:embed="rId6"/>
          <a:stretch>
            <a:fillRect/>
          </a:stretch>
        </p:blipFill>
        <p:spPr>
          <a:xfrm>
            <a:off x="7225991" y="5302341"/>
            <a:ext cx="1866900" cy="485775"/>
          </a:xfrm>
          <a:prstGeom prst="rect">
            <a:avLst/>
          </a:prstGeom>
        </p:spPr>
      </p:pic>
    </p:spTree>
    <p:extLst>
      <p:ext uri="{BB962C8B-B14F-4D97-AF65-F5344CB8AC3E}">
        <p14:creationId xmlns:p14="http://schemas.microsoft.com/office/powerpoint/2010/main" val="268470321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A858-8AF3-F80F-4C32-4D65A7FBB36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590F7D-C036-0ECC-2B95-3B9BFD9D970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FD03989-9D4A-198E-A71C-B9ECE1A67BE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4B2A61B-C5D7-3C23-74C4-68640A9B4694}"/>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ED20C441-6AA9-8788-D0F3-945E430CB5B9}"/>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endParaRPr lang="en-US" altLang="zh-CN"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FE8064AA-39E1-1C04-5F3D-7454B0872836}"/>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4CAD84-2F46-505C-8AAF-22C0A898CFF3}"/>
              </a:ext>
            </a:extLst>
          </p:cNvPr>
          <p:cNvPicPr>
            <a:picLocks noChangeAspect="1"/>
          </p:cNvPicPr>
          <p:nvPr/>
        </p:nvPicPr>
        <p:blipFill>
          <a:blip r:embed="rId3"/>
          <a:stretch>
            <a:fillRect/>
          </a:stretch>
        </p:blipFill>
        <p:spPr>
          <a:xfrm>
            <a:off x="274762" y="1626501"/>
            <a:ext cx="8311582" cy="3724104"/>
          </a:xfrm>
          <a:prstGeom prst="rect">
            <a:avLst/>
          </a:prstGeom>
        </p:spPr>
      </p:pic>
    </p:spTree>
    <p:extLst>
      <p:ext uri="{BB962C8B-B14F-4D97-AF65-F5344CB8AC3E}">
        <p14:creationId xmlns:p14="http://schemas.microsoft.com/office/powerpoint/2010/main" val="70833981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8DDD-1EAE-EACA-B8CA-625687A135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C78FED-0F55-35D0-7919-1BDC9843F49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BF43ADC-8795-4075-0A36-4218FC86A65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B8FB2DF-39B0-50C4-3E90-BCF9B51546E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21F40387-E563-12DC-7CB2-3256CC120770}"/>
              </a:ext>
            </a:extLst>
          </p:cNvPr>
          <p:cNvSpPr txBox="1"/>
          <p:nvPr/>
        </p:nvSpPr>
        <p:spPr>
          <a:xfrm>
            <a:off x="274762" y="730248"/>
            <a:ext cx="8818438" cy="646331"/>
          </a:xfrm>
          <a:prstGeom prst="rect">
            <a:avLst/>
          </a:prstGeom>
          <a:noFill/>
        </p:spPr>
        <p:txBody>
          <a:bodyPr wrap="square">
            <a:spAutoFit/>
          </a:bodyPr>
          <a:lstStyle/>
          <a:p>
            <a:r>
              <a:rPr lang="en-US" altLang="zh-CN" b="1" dirty="0">
                <a:solidFill>
                  <a:srgbClr val="FF0000"/>
                </a:solidFill>
                <a:highlight>
                  <a:srgbClr val="FFFF00"/>
                </a:highlight>
              </a:rPr>
              <a:t>Diffusion Models</a:t>
            </a:r>
            <a:r>
              <a:rPr lang="en-HK" altLang="zh-CN" b="1" dirty="0">
                <a:solidFill>
                  <a:srgbClr val="FF0000"/>
                </a:solidFill>
                <a:highlight>
                  <a:srgbClr val="FFFF00"/>
                </a:highlight>
              </a:rPr>
              <a:t>:</a:t>
            </a:r>
            <a:r>
              <a:rPr lang="zh-CN" altLang="en-US" b="1" dirty="0">
                <a:solidFill>
                  <a:srgbClr val="FF0000"/>
                </a:solidFill>
              </a:rPr>
              <a:t> </a:t>
            </a:r>
            <a:r>
              <a:rPr lang="en-US" dirty="0"/>
              <a:t>a type of </a:t>
            </a:r>
            <a:r>
              <a:rPr lang="en-US" b="1" dirty="0"/>
              <a:t>generative model</a:t>
            </a:r>
            <a:r>
              <a:rPr lang="en-US" dirty="0"/>
              <a:t> that learns to generate data by </a:t>
            </a:r>
            <a:r>
              <a:rPr lang="en-US" b="1" dirty="0"/>
              <a:t>progressively denoising a sample from pure noise</a:t>
            </a:r>
            <a:r>
              <a:rPr lang="en-US" dirty="0"/>
              <a:t>. </a:t>
            </a:r>
            <a:endParaRPr lang="en-US" altLang="zh-CN"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1071885E-1FB7-58CE-5701-C9F6A45596F0}"/>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7235CC83-2B45-404D-B882-7E1A852DFFF2}"/>
              </a:ext>
            </a:extLst>
          </p:cNvPr>
          <p:cNvSpPr txBox="1"/>
          <p:nvPr/>
        </p:nvSpPr>
        <p:spPr>
          <a:xfrm>
            <a:off x="323850" y="1495884"/>
            <a:ext cx="8545388" cy="646331"/>
          </a:xfrm>
          <a:prstGeom prst="rect">
            <a:avLst/>
          </a:prstGeom>
          <a:noFill/>
        </p:spPr>
        <p:txBody>
          <a:bodyPr wrap="square">
            <a:spAutoFit/>
          </a:bodyPr>
          <a:lstStyle/>
          <a:p>
            <a:r>
              <a:rPr lang="en-US" altLang="zh-CN" dirty="0"/>
              <a:t>Goal</a:t>
            </a:r>
            <a:r>
              <a:rPr lang="en-HK" dirty="0"/>
              <a:t>:  </a:t>
            </a:r>
            <a:r>
              <a:rPr lang="en-US" dirty="0"/>
              <a:t>To learn a stepwise denoising process that transforms random noise back into meaningful data (e.g., an image).</a:t>
            </a:r>
            <a:r>
              <a:rPr lang="zh-CN" altLang="en-US" dirty="0"/>
              <a:t> </a:t>
            </a:r>
            <a:endParaRPr lang="en-HK" dirty="0"/>
          </a:p>
        </p:txBody>
      </p:sp>
      <p:sp>
        <p:nvSpPr>
          <p:cNvPr id="18" name="TextBox 17">
            <a:extLst>
              <a:ext uri="{FF2B5EF4-FFF2-40B4-BE49-F238E27FC236}">
                <a16:creationId xmlns:a16="http://schemas.microsoft.com/office/drawing/2014/main" id="{E9CA8C0B-6C0A-4B29-836D-530E48E72305}"/>
              </a:ext>
            </a:extLst>
          </p:cNvPr>
          <p:cNvSpPr txBox="1"/>
          <p:nvPr/>
        </p:nvSpPr>
        <p:spPr>
          <a:xfrm>
            <a:off x="5221817" y="6037418"/>
            <a:ext cx="3922183" cy="261610"/>
          </a:xfrm>
          <a:prstGeom prst="rect">
            <a:avLst/>
          </a:prstGeom>
          <a:noFill/>
        </p:spPr>
        <p:txBody>
          <a:bodyPr wrap="square">
            <a:spAutoFit/>
          </a:bodyPr>
          <a:lstStyle/>
          <a:p>
            <a:r>
              <a:rPr lang="en-HK" sz="1050" dirty="0"/>
              <a:t>https://codoraven.com/blog/ai/stable-diffusion-clearly-explained/</a:t>
            </a:r>
          </a:p>
        </p:txBody>
      </p:sp>
      <p:pic>
        <p:nvPicPr>
          <p:cNvPr id="20" name="Picture 19">
            <a:extLst>
              <a:ext uri="{FF2B5EF4-FFF2-40B4-BE49-F238E27FC236}">
                <a16:creationId xmlns:a16="http://schemas.microsoft.com/office/drawing/2014/main" id="{99CE9B8F-4319-4843-A786-5BB6222C8918}"/>
              </a:ext>
            </a:extLst>
          </p:cNvPr>
          <p:cNvPicPr>
            <a:picLocks noChangeAspect="1"/>
          </p:cNvPicPr>
          <p:nvPr/>
        </p:nvPicPr>
        <p:blipFill>
          <a:blip r:embed="rId3"/>
          <a:stretch>
            <a:fillRect/>
          </a:stretch>
        </p:blipFill>
        <p:spPr>
          <a:xfrm>
            <a:off x="1776941" y="2317141"/>
            <a:ext cx="5405967" cy="3396749"/>
          </a:xfrm>
          <a:prstGeom prst="rect">
            <a:avLst/>
          </a:prstGeom>
        </p:spPr>
      </p:pic>
    </p:spTree>
    <p:extLst>
      <p:ext uri="{BB962C8B-B14F-4D97-AF65-F5344CB8AC3E}">
        <p14:creationId xmlns:p14="http://schemas.microsoft.com/office/powerpoint/2010/main" val="297416519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8DDD-1EAE-EACA-B8CA-625687A135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C78FED-0F55-35D0-7919-1BDC9843F49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BF43ADC-8795-4075-0A36-4218FC86A65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B8FB2DF-39B0-50C4-3E90-BCF9B51546E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1071885E-1FB7-58CE-5701-C9F6A45596F0}"/>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87EBE5CC-9780-4F29-88E4-87171481C7C2}"/>
              </a:ext>
            </a:extLst>
          </p:cNvPr>
          <p:cNvSpPr txBox="1"/>
          <p:nvPr/>
        </p:nvSpPr>
        <p:spPr>
          <a:xfrm>
            <a:off x="504024" y="3995610"/>
            <a:ext cx="8365213" cy="923330"/>
          </a:xfrm>
          <a:prstGeom prst="rect">
            <a:avLst/>
          </a:prstGeom>
          <a:noFill/>
        </p:spPr>
        <p:txBody>
          <a:bodyPr wrap="square">
            <a:spAutoFit/>
          </a:bodyPr>
          <a:lstStyle/>
          <a:p>
            <a:pPr marL="342900" indent="-342900">
              <a:buAutoNum type="arabicPeriod"/>
            </a:pPr>
            <a:r>
              <a:rPr lang="en-HK" dirty="0"/>
              <a:t>Forward Diffusion Process:</a:t>
            </a:r>
            <a:r>
              <a:rPr lang="zh-CN" altLang="en-US" dirty="0"/>
              <a:t> </a:t>
            </a:r>
            <a:endParaRPr lang="en-US" altLang="zh-CN" dirty="0"/>
          </a:p>
          <a:p>
            <a:pPr marL="285750" indent="-285750">
              <a:buFont typeface="Arial" panose="020B0604020202020204" pitchFamily="34" charset="0"/>
              <a:buChar char="•"/>
            </a:pPr>
            <a:r>
              <a:rPr lang="en-US" dirty="0"/>
              <a:t>Gradually </a:t>
            </a:r>
            <a:r>
              <a:rPr lang="en-US" b="1" dirty="0"/>
              <a:t>adds Gaussian noise</a:t>
            </a:r>
            <a:r>
              <a:rPr lang="en-US" dirty="0"/>
              <a:t> to a data sample over </a:t>
            </a:r>
            <a:r>
              <a:rPr lang="en-US" b="1" dirty="0"/>
              <a:t>T</a:t>
            </a:r>
            <a:r>
              <a:rPr lang="en-US" dirty="0"/>
              <a:t> time steps.</a:t>
            </a:r>
          </a:p>
          <a:p>
            <a:pPr marL="285750" indent="-285750">
              <a:buFont typeface="Arial" panose="020B0604020202020204" pitchFamily="34" charset="0"/>
              <a:buChar char="•"/>
            </a:pPr>
            <a:r>
              <a:rPr lang="en-US" dirty="0"/>
              <a:t>After sufficient steps, the data becomes </a:t>
            </a:r>
            <a:r>
              <a:rPr lang="en-US" b="1" dirty="0"/>
              <a:t>pure Gaussian noise</a:t>
            </a:r>
            <a:r>
              <a:rPr lang="en-US" dirty="0"/>
              <a:t>.</a:t>
            </a:r>
            <a:endParaRPr lang="en-HK" dirty="0"/>
          </a:p>
        </p:txBody>
      </p:sp>
      <p:pic>
        <p:nvPicPr>
          <p:cNvPr id="17" name="Picture 16">
            <a:extLst>
              <a:ext uri="{FF2B5EF4-FFF2-40B4-BE49-F238E27FC236}">
                <a16:creationId xmlns:a16="http://schemas.microsoft.com/office/drawing/2014/main" id="{DFE52B04-F5BA-4FB5-B2A0-C4C03068C365}"/>
              </a:ext>
            </a:extLst>
          </p:cNvPr>
          <p:cNvPicPr>
            <a:picLocks noChangeAspect="1"/>
          </p:cNvPicPr>
          <p:nvPr/>
        </p:nvPicPr>
        <p:blipFill>
          <a:blip r:embed="rId3"/>
          <a:stretch>
            <a:fillRect/>
          </a:stretch>
        </p:blipFill>
        <p:spPr>
          <a:xfrm>
            <a:off x="2192202" y="520123"/>
            <a:ext cx="4604415" cy="2893107"/>
          </a:xfrm>
          <a:prstGeom prst="rect">
            <a:avLst/>
          </a:prstGeom>
        </p:spPr>
      </p:pic>
      <p:sp>
        <p:nvSpPr>
          <p:cNvPr id="19" name="TextBox 18">
            <a:extLst>
              <a:ext uri="{FF2B5EF4-FFF2-40B4-BE49-F238E27FC236}">
                <a16:creationId xmlns:a16="http://schemas.microsoft.com/office/drawing/2014/main" id="{C07C3209-E161-4409-AD91-5431186419E1}"/>
              </a:ext>
            </a:extLst>
          </p:cNvPr>
          <p:cNvSpPr txBox="1"/>
          <p:nvPr/>
        </p:nvSpPr>
        <p:spPr>
          <a:xfrm>
            <a:off x="504025" y="3563453"/>
            <a:ext cx="4711700" cy="369332"/>
          </a:xfrm>
          <a:prstGeom prst="rect">
            <a:avLst/>
          </a:prstGeom>
          <a:noFill/>
        </p:spPr>
        <p:txBody>
          <a:bodyPr wrap="square">
            <a:spAutoFit/>
          </a:bodyPr>
          <a:lstStyle/>
          <a:p>
            <a:r>
              <a:rPr lang="en-HK" b="1" dirty="0"/>
              <a:t>Main Steps in a Diffusion Model: </a:t>
            </a:r>
          </a:p>
        </p:txBody>
      </p:sp>
    </p:spTree>
    <p:extLst>
      <p:ext uri="{BB962C8B-B14F-4D97-AF65-F5344CB8AC3E}">
        <p14:creationId xmlns:p14="http://schemas.microsoft.com/office/powerpoint/2010/main" val="104821770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8DDD-1EAE-EACA-B8CA-625687A135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C78FED-0F55-35D0-7919-1BDC9843F49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BF43ADC-8795-4075-0A36-4218FC86A65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B8FB2DF-39B0-50C4-3E90-BCF9B51546E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1071885E-1FB7-58CE-5701-C9F6A45596F0}"/>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a:extLst>
              <a:ext uri="{FF2B5EF4-FFF2-40B4-BE49-F238E27FC236}">
                <a16:creationId xmlns:a16="http://schemas.microsoft.com/office/drawing/2014/main" id="{6FB0A4D9-0489-4707-B37F-E2BBCE9DC8AC}"/>
              </a:ext>
            </a:extLst>
          </p:cNvPr>
          <p:cNvSpPr txBox="1"/>
          <p:nvPr/>
        </p:nvSpPr>
        <p:spPr>
          <a:xfrm>
            <a:off x="504025" y="3563453"/>
            <a:ext cx="4711700" cy="369332"/>
          </a:xfrm>
          <a:prstGeom prst="rect">
            <a:avLst/>
          </a:prstGeom>
          <a:noFill/>
        </p:spPr>
        <p:txBody>
          <a:bodyPr wrap="square">
            <a:spAutoFit/>
          </a:bodyPr>
          <a:lstStyle/>
          <a:p>
            <a:r>
              <a:rPr lang="en-HK" b="1" dirty="0"/>
              <a:t>Main Steps in a Diffusion Model: </a:t>
            </a:r>
          </a:p>
        </p:txBody>
      </p:sp>
      <p:pic>
        <p:nvPicPr>
          <p:cNvPr id="11" name="Picture 10">
            <a:extLst>
              <a:ext uri="{FF2B5EF4-FFF2-40B4-BE49-F238E27FC236}">
                <a16:creationId xmlns:a16="http://schemas.microsoft.com/office/drawing/2014/main" id="{67AC3269-517B-4C8B-8431-85B2F4AA6021}"/>
              </a:ext>
            </a:extLst>
          </p:cNvPr>
          <p:cNvPicPr>
            <a:picLocks noChangeAspect="1"/>
          </p:cNvPicPr>
          <p:nvPr/>
        </p:nvPicPr>
        <p:blipFill>
          <a:blip r:embed="rId3"/>
          <a:stretch>
            <a:fillRect/>
          </a:stretch>
        </p:blipFill>
        <p:spPr>
          <a:xfrm>
            <a:off x="2192202" y="520123"/>
            <a:ext cx="4604415" cy="2893107"/>
          </a:xfrm>
          <a:prstGeom prst="rect">
            <a:avLst/>
          </a:prstGeom>
        </p:spPr>
      </p:pic>
      <p:sp>
        <p:nvSpPr>
          <p:cNvPr id="13" name="TextBox 12">
            <a:extLst>
              <a:ext uri="{FF2B5EF4-FFF2-40B4-BE49-F238E27FC236}">
                <a16:creationId xmlns:a16="http://schemas.microsoft.com/office/drawing/2014/main" id="{87EBE5CC-9780-4F29-88E4-87171481C7C2}"/>
              </a:ext>
            </a:extLst>
          </p:cNvPr>
          <p:cNvSpPr txBox="1"/>
          <p:nvPr/>
        </p:nvSpPr>
        <p:spPr>
          <a:xfrm>
            <a:off x="504025" y="3988876"/>
            <a:ext cx="8119276" cy="1200329"/>
          </a:xfrm>
          <a:prstGeom prst="rect">
            <a:avLst/>
          </a:prstGeom>
          <a:noFill/>
        </p:spPr>
        <p:txBody>
          <a:bodyPr wrap="square">
            <a:spAutoFit/>
          </a:bodyPr>
          <a:lstStyle/>
          <a:p>
            <a:r>
              <a:rPr lang="en-HK" dirty="0"/>
              <a:t>2. Reverse Diffusion Process:</a:t>
            </a:r>
            <a:r>
              <a:rPr lang="zh-CN" altLang="en-US" dirty="0"/>
              <a:t> </a:t>
            </a:r>
            <a:endParaRPr lang="en-US" dirty="0"/>
          </a:p>
          <a:p>
            <a:pPr marL="285750" indent="-285750">
              <a:buFont typeface="Arial" panose="020B0604020202020204" pitchFamily="34" charset="0"/>
              <a:buChar char="•"/>
            </a:pPr>
            <a:r>
              <a:rPr lang="en-US" dirty="0"/>
              <a:t>A neural network is trained to </a:t>
            </a:r>
            <a:r>
              <a:rPr lang="en-US" b="1" dirty="0"/>
              <a:t>predict and remove noise</a:t>
            </a:r>
            <a:r>
              <a:rPr lang="en-US" dirty="0"/>
              <a:t> at each step.</a:t>
            </a:r>
          </a:p>
          <a:p>
            <a:pPr marL="285750" indent="-285750">
              <a:buFont typeface="Arial" panose="020B0604020202020204" pitchFamily="34" charset="0"/>
              <a:buChar char="•"/>
            </a:pPr>
            <a:r>
              <a:rPr lang="en-US" dirty="0"/>
              <a:t>The process gradually reconstructs the original data from noise.</a:t>
            </a:r>
          </a:p>
          <a:p>
            <a:endParaRPr lang="en-HK" dirty="0"/>
          </a:p>
        </p:txBody>
      </p:sp>
    </p:spTree>
    <p:extLst>
      <p:ext uri="{BB962C8B-B14F-4D97-AF65-F5344CB8AC3E}">
        <p14:creationId xmlns:p14="http://schemas.microsoft.com/office/powerpoint/2010/main" val="132836402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08DDD-1EAE-EACA-B8CA-625687A1359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4C78FED-0F55-35D0-7919-1BDC9843F49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BF43ADC-8795-4075-0A36-4218FC86A65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B8FB2DF-39B0-50C4-3E90-BCF9B51546E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1071885E-1FB7-58CE-5701-C9F6A45596F0}"/>
              </a:ext>
            </a:extLst>
          </p:cNvPr>
          <p:cNvSpPr>
            <a:spLocks noChangeAspect="1" noChangeArrowheads="1"/>
          </p:cNvSpPr>
          <p:nvPr/>
        </p:nvSpPr>
        <p:spPr bwMode="auto">
          <a:xfrm>
            <a:off x="4419600" y="12834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E9CA8C0B-6C0A-4B29-836D-530E48E72305}"/>
              </a:ext>
            </a:extLst>
          </p:cNvPr>
          <p:cNvSpPr txBox="1"/>
          <p:nvPr/>
        </p:nvSpPr>
        <p:spPr>
          <a:xfrm>
            <a:off x="5221817" y="6037418"/>
            <a:ext cx="3922183" cy="261610"/>
          </a:xfrm>
          <a:prstGeom prst="rect">
            <a:avLst/>
          </a:prstGeom>
          <a:noFill/>
        </p:spPr>
        <p:txBody>
          <a:bodyPr wrap="square">
            <a:spAutoFit/>
          </a:bodyPr>
          <a:lstStyle/>
          <a:p>
            <a:r>
              <a:rPr lang="en-HK" sz="1050" dirty="0"/>
              <a:t>https://codoraven.com/blog/ai/stable-diffusion-clearly-explained/</a:t>
            </a:r>
          </a:p>
        </p:txBody>
      </p:sp>
      <p:sp>
        <p:nvSpPr>
          <p:cNvPr id="11" name="TextBox 10">
            <a:extLst>
              <a:ext uri="{FF2B5EF4-FFF2-40B4-BE49-F238E27FC236}">
                <a16:creationId xmlns:a16="http://schemas.microsoft.com/office/drawing/2014/main" id="{F4086BD0-58EC-4D0A-91E9-5401E9C44E1D}"/>
              </a:ext>
            </a:extLst>
          </p:cNvPr>
          <p:cNvSpPr txBox="1"/>
          <p:nvPr/>
        </p:nvSpPr>
        <p:spPr>
          <a:xfrm>
            <a:off x="233203" y="712255"/>
            <a:ext cx="5294816" cy="400110"/>
          </a:xfrm>
          <a:prstGeom prst="rect">
            <a:avLst/>
          </a:prstGeom>
          <a:noFill/>
        </p:spPr>
        <p:txBody>
          <a:bodyPr wrap="square">
            <a:spAutoFit/>
          </a:bodyPr>
          <a:lstStyle/>
          <a:p>
            <a:r>
              <a:rPr lang="en-US" sz="2000" dirty="0">
                <a:highlight>
                  <a:srgbClr val="C0C0C0"/>
                </a:highlight>
              </a:rPr>
              <a:t>Diffusion Models vs. GAN</a:t>
            </a:r>
            <a:endParaRPr lang="en-HK" sz="2000" dirty="0">
              <a:highlight>
                <a:srgbClr val="C0C0C0"/>
              </a:highlight>
            </a:endParaRPr>
          </a:p>
        </p:txBody>
      </p:sp>
      <p:sp>
        <p:nvSpPr>
          <p:cNvPr id="12" name="TextBox 11">
            <a:extLst>
              <a:ext uri="{FF2B5EF4-FFF2-40B4-BE49-F238E27FC236}">
                <a16:creationId xmlns:a16="http://schemas.microsoft.com/office/drawing/2014/main" id="{298B28D8-571F-45BD-BD51-E42BF88D15B0}"/>
              </a:ext>
            </a:extLst>
          </p:cNvPr>
          <p:cNvSpPr txBox="1"/>
          <p:nvPr/>
        </p:nvSpPr>
        <p:spPr>
          <a:xfrm>
            <a:off x="458056" y="1759329"/>
            <a:ext cx="8532688" cy="1015663"/>
          </a:xfrm>
          <a:prstGeom prst="rect">
            <a:avLst/>
          </a:prstGeom>
          <a:noFill/>
        </p:spPr>
        <p:txBody>
          <a:bodyPr wrap="square">
            <a:spAutoFit/>
          </a:bodyPr>
          <a:lstStyle/>
          <a:p>
            <a:r>
              <a:rPr lang="en-HK" sz="2000" dirty="0"/>
              <a:t>Advantages:</a:t>
            </a:r>
            <a:r>
              <a:rPr lang="zh-CN" altLang="en-US" sz="2000" dirty="0"/>
              <a:t> </a:t>
            </a:r>
            <a:endParaRPr lang="en-US" altLang="zh-CN" sz="2000" dirty="0"/>
          </a:p>
          <a:p>
            <a:pPr marL="457200" indent="-457200">
              <a:buFont typeface="+mj-lt"/>
              <a:buAutoNum type="arabicPeriod"/>
            </a:pPr>
            <a:r>
              <a:rPr lang="en-US" sz="2000" dirty="0"/>
              <a:t>More </a:t>
            </a:r>
            <a:r>
              <a:rPr lang="en-US" sz="2000" u="sng" dirty="0"/>
              <a:t>stable training</a:t>
            </a:r>
            <a:r>
              <a:rPr lang="en-US" sz="2000" dirty="0"/>
              <a:t> than GANs</a:t>
            </a:r>
          </a:p>
          <a:p>
            <a:pPr marL="457200" indent="-457200">
              <a:buFont typeface="+mj-lt"/>
              <a:buAutoNum type="arabicPeriod"/>
            </a:pPr>
            <a:r>
              <a:rPr lang="en-US" sz="2000" dirty="0"/>
              <a:t>Diffusion models </a:t>
            </a:r>
            <a:r>
              <a:rPr lang="en-US" sz="2000" b="1" dirty="0"/>
              <a:t>outperform GANs</a:t>
            </a:r>
            <a:r>
              <a:rPr lang="en-US" sz="2000" dirty="0"/>
              <a:t> in terms of </a:t>
            </a:r>
            <a:r>
              <a:rPr lang="en-US" sz="2000" b="1" dirty="0"/>
              <a:t>fidelity</a:t>
            </a:r>
            <a:r>
              <a:rPr lang="en-US" sz="2000" dirty="0"/>
              <a:t> and </a:t>
            </a:r>
            <a:r>
              <a:rPr lang="en-US" sz="2000" b="1" dirty="0"/>
              <a:t>diversity</a:t>
            </a:r>
            <a:r>
              <a:rPr lang="en-US" sz="2000" dirty="0"/>
              <a:t>.</a:t>
            </a:r>
            <a:endParaRPr lang="en-HK" sz="2000" dirty="0"/>
          </a:p>
        </p:txBody>
      </p:sp>
      <p:sp>
        <p:nvSpPr>
          <p:cNvPr id="14" name="TextBox 13">
            <a:extLst>
              <a:ext uri="{FF2B5EF4-FFF2-40B4-BE49-F238E27FC236}">
                <a16:creationId xmlns:a16="http://schemas.microsoft.com/office/drawing/2014/main" id="{ED272F44-235F-4AED-8307-9C23BCBD2484}"/>
              </a:ext>
            </a:extLst>
          </p:cNvPr>
          <p:cNvSpPr txBox="1"/>
          <p:nvPr/>
        </p:nvSpPr>
        <p:spPr>
          <a:xfrm>
            <a:off x="458056" y="3439488"/>
            <a:ext cx="8532688" cy="1429622"/>
          </a:xfrm>
          <a:prstGeom prst="rect">
            <a:avLst/>
          </a:prstGeom>
          <a:noFill/>
        </p:spPr>
        <p:txBody>
          <a:bodyPr wrap="square">
            <a:spAutoFit/>
          </a:bodyPr>
          <a:lstStyle/>
          <a:p>
            <a:pPr>
              <a:lnSpc>
                <a:spcPct val="150000"/>
              </a:lnSpc>
            </a:pPr>
            <a:r>
              <a:rPr lang="en-US" altLang="zh-CN" sz="2000" dirty="0"/>
              <a:t>Limitations</a:t>
            </a:r>
            <a:r>
              <a:rPr lang="en-HK" sz="2000" dirty="0"/>
              <a:t>:</a:t>
            </a:r>
            <a:r>
              <a:rPr lang="zh-CN" altLang="en-US" sz="2000" dirty="0"/>
              <a:t> </a:t>
            </a:r>
            <a:endParaRPr lang="en-US" sz="2000" dirty="0"/>
          </a:p>
          <a:p>
            <a:pPr marL="457200" indent="-457200">
              <a:lnSpc>
                <a:spcPct val="150000"/>
              </a:lnSpc>
              <a:buFont typeface="+mj-lt"/>
              <a:buAutoNum type="arabicPeriod"/>
            </a:pPr>
            <a:r>
              <a:rPr lang="en-US" sz="2000" u="sng" dirty="0"/>
              <a:t>Slow</a:t>
            </a:r>
            <a:r>
              <a:rPr lang="en-US" sz="2000" dirty="0"/>
              <a:t> inference (requires many denoising steps).</a:t>
            </a:r>
          </a:p>
          <a:p>
            <a:pPr marL="457200" indent="-457200">
              <a:lnSpc>
                <a:spcPct val="150000"/>
              </a:lnSpc>
              <a:buFont typeface="+mj-lt"/>
              <a:buAutoNum type="arabicPeriod"/>
            </a:pPr>
            <a:r>
              <a:rPr lang="en-US" sz="2000" dirty="0"/>
              <a:t>Computationally </a:t>
            </a:r>
            <a:r>
              <a:rPr lang="en-US" sz="2000" u="sng" dirty="0"/>
              <a:t>expensive</a:t>
            </a:r>
            <a:r>
              <a:rPr lang="en-US" sz="2000" dirty="0"/>
              <a:t> (high training cost).</a:t>
            </a:r>
            <a:endParaRPr lang="en-HK" sz="2000" dirty="0"/>
          </a:p>
        </p:txBody>
      </p:sp>
    </p:spTree>
    <p:extLst>
      <p:ext uri="{BB962C8B-B14F-4D97-AF65-F5344CB8AC3E}">
        <p14:creationId xmlns:p14="http://schemas.microsoft.com/office/powerpoint/2010/main" val="183250171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AA387-E58E-F5AF-DFEF-FAABD85F82B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47F4C5-BECB-0CE6-0294-049659C1C37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A3D657C6-C78F-76C8-6D2C-63504A01400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8FE192E-AC80-61BF-C7EE-8C308000456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A6B89582-003B-DA19-9BF1-2A4136744A09}"/>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A2E00F13-6118-47EA-D40F-C251A47F2989}"/>
              </a:ext>
            </a:extLst>
          </p:cNvPr>
          <p:cNvSpPr txBox="1"/>
          <p:nvPr/>
        </p:nvSpPr>
        <p:spPr>
          <a:xfrm>
            <a:off x="186783" y="452123"/>
            <a:ext cx="8240588" cy="464871"/>
          </a:xfrm>
          <a:prstGeom prst="rect">
            <a:avLst/>
          </a:prstGeom>
          <a:noFill/>
        </p:spPr>
        <p:txBody>
          <a:bodyPr wrap="square">
            <a:spAutoFit/>
          </a:bodyPr>
          <a:lstStyle/>
          <a:p>
            <a:pPr>
              <a:lnSpc>
                <a:spcPct val="150000"/>
              </a:lnSpc>
            </a:pPr>
            <a:r>
              <a:rPr lang="en-US" altLang="zh-CN" b="1" dirty="0" err="1">
                <a:solidFill>
                  <a:srgbClr val="FF0000"/>
                </a:solidFill>
                <a:highlight>
                  <a:srgbClr val="FFFF00"/>
                </a:highlight>
              </a:rPr>
              <a:t>ResNet</a:t>
            </a:r>
            <a:endParaRPr lang="en-US" altLang="zh-CN" dirty="0"/>
          </a:p>
        </p:txBody>
      </p:sp>
      <p:sp>
        <p:nvSpPr>
          <p:cNvPr id="8" name="TextBox 7">
            <a:extLst>
              <a:ext uri="{FF2B5EF4-FFF2-40B4-BE49-F238E27FC236}">
                <a16:creationId xmlns:a16="http://schemas.microsoft.com/office/drawing/2014/main" id="{37FE1D1B-508B-D88F-7E13-C60B14FE2168}"/>
              </a:ext>
            </a:extLst>
          </p:cNvPr>
          <p:cNvSpPr txBox="1"/>
          <p:nvPr/>
        </p:nvSpPr>
        <p:spPr>
          <a:xfrm>
            <a:off x="186783" y="972080"/>
            <a:ext cx="6721784" cy="923330"/>
          </a:xfrm>
          <a:prstGeom prst="rect">
            <a:avLst/>
          </a:prstGeom>
          <a:noFill/>
        </p:spPr>
        <p:txBody>
          <a:bodyPr wrap="square">
            <a:spAutoFit/>
          </a:bodyPr>
          <a:lstStyle/>
          <a:p>
            <a:pPr algn="just"/>
            <a:r>
              <a:rPr lang="en-US" dirty="0" err="1"/>
              <a:t>ResNet</a:t>
            </a:r>
            <a:r>
              <a:rPr lang="en-US" dirty="0"/>
              <a:t> (</a:t>
            </a:r>
            <a:r>
              <a:rPr lang="en-US" b="1" dirty="0"/>
              <a:t>Residual Neural Network</a:t>
            </a:r>
            <a:r>
              <a:rPr lang="en-US" dirty="0"/>
              <a:t>) is a deep convolutional neural network (CNN) introduced by </a:t>
            </a:r>
            <a:r>
              <a:rPr lang="en-US" i="1" u="sng" dirty="0" err="1"/>
              <a:t>Kaiming</a:t>
            </a:r>
            <a:r>
              <a:rPr lang="zh-CN" altLang="en-US" i="1" u="sng" dirty="0"/>
              <a:t> </a:t>
            </a:r>
            <a:r>
              <a:rPr lang="en-US" i="1" u="sng" dirty="0"/>
              <a:t>He</a:t>
            </a:r>
            <a:r>
              <a:rPr lang="en-US" i="1" dirty="0"/>
              <a:t> </a:t>
            </a:r>
            <a:r>
              <a:rPr lang="en-US" dirty="0"/>
              <a:t>in the paper "Deep Residual Learning for Image Recognition".</a:t>
            </a:r>
          </a:p>
        </p:txBody>
      </p:sp>
      <p:pic>
        <p:nvPicPr>
          <p:cNvPr id="12" name="Picture 11">
            <a:extLst>
              <a:ext uri="{FF2B5EF4-FFF2-40B4-BE49-F238E27FC236}">
                <a16:creationId xmlns:a16="http://schemas.microsoft.com/office/drawing/2014/main" id="{000CA02F-1490-D318-8A3F-DFA219CDB830}"/>
              </a:ext>
            </a:extLst>
          </p:cNvPr>
          <p:cNvPicPr>
            <a:picLocks noChangeAspect="1"/>
          </p:cNvPicPr>
          <p:nvPr/>
        </p:nvPicPr>
        <p:blipFill>
          <a:blip r:embed="rId3"/>
          <a:stretch>
            <a:fillRect/>
          </a:stretch>
        </p:blipFill>
        <p:spPr>
          <a:xfrm>
            <a:off x="7182194" y="916994"/>
            <a:ext cx="1587500" cy="1587500"/>
          </a:xfrm>
          <a:prstGeom prst="rect">
            <a:avLst/>
          </a:prstGeom>
        </p:spPr>
      </p:pic>
      <p:sp>
        <p:nvSpPr>
          <p:cNvPr id="14" name="TextBox 13">
            <a:extLst>
              <a:ext uri="{FF2B5EF4-FFF2-40B4-BE49-F238E27FC236}">
                <a16:creationId xmlns:a16="http://schemas.microsoft.com/office/drawing/2014/main" id="{D2D7BD0D-F02D-C619-7256-12EA87ADF0B2}"/>
              </a:ext>
            </a:extLst>
          </p:cNvPr>
          <p:cNvSpPr txBox="1"/>
          <p:nvPr/>
        </p:nvSpPr>
        <p:spPr>
          <a:xfrm>
            <a:off x="274760" y="2569531"/>
            <a:ext cx="8240587" cy="1862048"/>
          </a:xfrm>
          <a:prstGeom prst="rect">
            <a:avLst/>
          </a:prstGeom>
          <a:noFill/>
        </p:spPr>
        <p:txBody>
          <a:bodyPr wrap="square">
            <a:spAutoFit/>
          </a:bodyPr>
          <a:lstStyle/>
          <a:p>
            <a:pPr algn="just">
              <a:spcAft>
                <a:spcPts val="600"/>
              </a:spcAft>
            </a:pPr>
            <a:r>
              <a:rPr lang="en-US" sz="2000" dirty="0">
                <a:highlight>
                  <a:srgbClr val="C0C0C0"/>
                </a:highlight>
              </a:rPr>
              <a:t>Why</a:t>
            </a:r>
            <a:r>
              <a:rPr lang="zh-CN" altLang="en-US" sz="2000" dirty="0">
                <a:highlight>
                  <a:srgbClr val="C0C0C0"/>
                </a:highlight>
              </a:rPr>
              <a:t> </a:t>
            </a:r>
            <a:r>
              <a:rPr lang="en-US" altLang="zh-CN" sz="2000" dirty="0">
                <a:highlight>
                  <a:srgbClr val="C0C0C0"/>
                </a:highlight>
              </a:rPr>
              <a:t>Resnet?</a:t>
            </a:r>
            <a:endParaRPr lang="en-US" sz="2000" dirty="0">
              <a:highlight>
                <a:srgbClr val="C0C0C0"/>
              </a:highlight>
            </a:endParaRPr>
          </a:p>
          <a:p>
            <a:pPr algn="just"/>
            <a:r>
              <a:rPr lang="en-US" dirty="0"/>
              <a:t>Before </a:t>
            </a:r>
            <a:r>
              <a:rPr lang="en-US" dirty="0" err="1"/>
              <a:t>ResNet</a:t>
            </a:r>
            <a:r>
              <a:rPr lang="en-US" dirty="0"/>
              <a:t>, deep networks like </a:t>
            </a:r>
            <a:r>
              <a:rPr lang="en-US" b="1" dirty="0"/>
              <a:t>VGG-16 or VGG-19</a:t>
            </a:r>
            <a:r>
              <a:rPr lang="en-US" dirty="0"/>
              <a:t> suffered from:</a:t>
            </a:r>
          </a:p>
          <a:p>
            <a:pPr algn="just">
              <a:buFont typeface="+mj-lt"/>
              <a:buAutoNum type="arabicPeriod"/>
            </a:pPr>
            <a:r>
              <a:rPr lang="en-US" b="1" dirty="0"/>
              <a:t>Vanishing gradients</a:t>
            </a:r>
            <a:r>
              <a:rPr lang="en-US" dirty="0"/>
              <a:t> → Gradients shrink as they backpropagate, making learning difficult.</a:t>
            </a:r>
          </a:p>
          <a:p>
            <a:pPr algn="just">
              <a:buFont typeface="+mj-lt"/>
              <a:buAutoNum type="arabicPeriod"/>
            </a:pPr>
            <a:r>
              <a:rPr lang="en-US" b="1" dirty="0"/>
              <a:t>Degradation problem</a:t>
            </a:r>
            <a:r>
              <a:rPr lang="en-US" dirty="0"/>
              <a:t> → Deep networks (e.g., 50+ layers) perform worse than shallow ones due to training difficulty.</a:t>
            </a:r>
          </a:p>
        </p:txBody>
      </p:sp>
      <p:sp>
        <p:nvSpPr>
          <p:cNvPr id="16" name="TextBox 15">
            <a:extLst>
              <a:ext uri="{FF2B5EF4-FFF2-40B4-BE49-F238E27FC236}">
                <a16:creationId xmlns:a16="http://schemas.microsoft.com/office/drawing/2014/main" id="{497A32CF-FB02-8F99-7DE2-6A507470F96B}"/>
              </a:ext>
            </a:extLst>
          </p:cNvPr>
          <p:cNvSpPr txBox="1"/>
          <p:nvPr/>
        </p:nvSpPr>
        <p:spPr>
          <a:xfrm>
            <a:off x="374907" y="5132494"/>
            <a:ext cx="4717472" cy="923330"/>
          </a:xfrm>
          <a:prstGeom prst="rect">
            <a:avLst/>
          </a:prstGeom>
          <a:noFill/>
          <a:ln w="12700">
            <a:solidFill>
              <a:schemeClr val="tx1"/>
            </a:solidFill>
          </a:ln>
        </p:spPr>
        <p:txBody>
          <a:bodyPr wrap="square">
            <a:spAutoFit/>
          </a:bodyPr>
          <a:lstStyle/>
          <a:p>
            <a:pPr algn="just"/>
            <a:r>
              <a:rPr lang="en-US" dirty="0"/>
              <a:t>This architecture introduced the concept called Residual Blocks. In this network, we use a technique called skip connections.</a:t>
            </a:r>
          </a:p>
        </p:txBody>
      </p:sp>
      <p:pic>
        <p:nvPicPr>
          <p:cNvPr id="1028" name="Picture 4">
            <a:extLst>
              <a:ext uri="{FF2B5EF4-FFF2-40B4-BE49-F238E27FC236}">
                <a16:creationId xmlns:a16="http://schemas.microsoft.com/office/drawing/2014/main" id="{F3691940-0EAA-E604-0463-9616147D36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73" t="8215" r="11476"/>
          <a:stretch/>
        </p:blipFill>
        <p:spPr bwMode="auto">
          <a:xfrm>
            <a:off x="5421978" y="4496616"/>
            <a:ext cx="3722022" cy="2195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94971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45E5B-8DB6-4490-71A1-9D087B9134D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DAA7981-2763-79FB-C5CF-701F1372474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9A18D6E-3D3A-8B01-B833-01B98A865B4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EFDCE5C-F63D-274C-7B92-BA493959BD6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9B016401-C878-4EE0-83A1-040293720AAC}"/>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6B6FAEE7-717B-927F-A896-3842A7C26C12}"/>
              </a:ext>
            </a:extLst>
          </p:cNvPr>
          <p:cNvSpPr txBox="1"/>
          <p:nvPr/>
        </p:nvSpPr>
        <p:spPr>
          <a:xfrm>
            <a:off x="186783" y="452123"/>
            <a:ext cx="8240588" cy="464871"/>
          </a:xfrm>
          <a:prstGeom prst="rect">
            <a:avLst/>
          </a:prstGeom>
          <a:noFill/>
        </p:spPr>
        <p:txBody>
          <a:bodyPr wrap="square">
            <a:spAutoFit/>
          </a:bodyPr>
          <a:lstStyle/>
          <a:p>
            <a:pPr>
              <a:lnSpc>
                <a:spcPct val="150000"/>
              </a:lnSpc>
            </a:pPr>
            <a:r>
              <a:rPr lang="en-US" altLang="zh-CN" b="1" dirty="0" err="1">
                <a:solidFill>
                  <a:srgbClr val="FF0000"/>
                </a:solidFill>
                <a:highlight>
                  <a:srgbClr val="FFFF00"/>
                </a:highlight>
              </a:rPr>
              <a:t>ResNet</a:t>
            </a:r>
            <a:endParaRPr lang="en-US" altLang="zh-CN" dirty="0"/>
          </a:p>
        </p:txBody>
      </p:sp>
      <p:sp>
        <p:nvSpPr>
          <p:cNvPr id="14" name="TextBox 13">
            <a:extLst>
              <a:ext uri="{FF2B5EF4-FFF2-40B4-BE49-F238E27FC236}">
                <a16:creationId xmlns:a16="http://schemas.microsoft.com/office/drawing/2014/main" id="{DF33C09A-BC49-383E-1E62-975D5B46AC4F}"/>
              </a:ext>
            </a:extLst>
          </p:cNvPr>
          <p:cNvSpPr txBox="1"/>
          <p:nvPr/>
        </p:nvSpPr>
        <p:spPr>
          <a:xfrm>
            <a:off x="186784" y="1144110"/>
            <a:ext cx="8240587" cy="1585049"/>
          </a:xfrm>
          <a:prstGeom prst="rect">
            <a:avLst/>
          </a:prstGeom>
          <a:noFill/>
        </p:spPr>
        <p:txBody>
          <a:bodyPr wrap="square">
            <a:spAutoFit/>
          </a:bodyPr>
          <a:lstStyle/>
          <a:p>
            <a:pPr algn="just">
              <a:spcAft>
                <a:spcPts val="600"/>
              </a:spcAft>
            </a:pPr>
            <a:r>
              <a:rPr lang="en-US" sz="2000" dirty="0">
                <a:highlight>
                  <a:srgbClr val="C0C0C0"/>
                </a:highlight>
              </a:rPr>
              <a:t>Why</a:t>
            </a:r>
            <a:r>
              <a:rPr lang="zh-CN" altLang="en-US" sz="2000" dirty="0">
                <a:highlight>
                  <a:srgbClr val="C0C0C0"/>
                </a:highlight>
              </a:rPr>
              <a:t> </a:t>
            </a:r>
            <a:r>
              <a:rPr lang="en-US" altLang="zh-CN" sz="2000" dirty="0">
                <a:highlight>
                  <a:srgbClr val="C0C0C0"/>
                </a:highlight>
              </a:rPr>
              <a:t>helpful?</a:t>
            </a:r>
            <a:endParaRPr lang="en-US" sz="2000" dirty="0">
              <a:highlight>
                <a:srgbClr val="C0C0C0"/>
              </a:highlight>
            </a:endParaRPr>
          </a:p>
          <a:p>
            <a:pPr algn="just"/>
            <a:r>
              <a:rPr lang="en-US" dirty="0"/>
              <a:t>The advantage of adding this type of skip connection is that </a:t>
            </a:r>
            <a:r>
              <a:rPr lang="en-US" i="1" u="sng" dirty="0"/>
              <a:t>if any layer hurt the performance</a:t>
            </a:r>
            <a:r>
              <a:rPr lang="en-US" dirty="0"/>
              <a:t> of architecture then it will be skipped by regularization. So, this results in training a very deep neural network without the problems caused by vanishing/exploding gradient.</a:t>
            </a:r>
          </a:p>
        </p:txBody>
      </p:sp>
      <p:pic>
        <p:nvPicPr>
          <p:cNvPr id="2050" name="Picture 2" descr="Deep Residual Networks (ResNet)">
            <a:extLst>
              <a:ext uri="{FF2B5EF4-FFF2-40B4-BE49-F238E27FC236}">
                <a16:creationId xmlns:a16="http://schemas.microsoft.com/office/drawing/2014/main" id="{A2995FDD-17E3-C142-EBBE-D38F8C0B8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83599"/>
            <a:ext cx="9144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76337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B6DB7-99AC-8EFA-06DF-6532E0F8166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3CC209-08F3-E466-E401-C80633C8610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8922E9D-87F2-2ADA-6C20-BF93EBE0D1D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9BD69BD-F63C-B5CB-2C31-D09B9FD9C76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1D179481-E5D7-643C-1D26-36D622EAEF6D}"/>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D54EA739-5EAB-D1C6-582C-BB55D0CA07E4}"/>
              </a:ext>
            </a:extLst>
          </p:cNvPr>
          <p:cNvSpPr txBox="1"/>
          <p:nvPr/>
        </p:nvSpPr>
        <p:spPr>
          <a:xfrm>
            <a:off x="186783" y="452123"/>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Transformer</a:t>
            </a:r>
            <a:endParaRPr lang="en-US" altLang="zh-CN" dirty="0"/>
          </a:p>
        </p:txBody>
      </p:sp>
      <p:pic>
        <p:nvPicPr>
          <p:cNvPr id="2050" name="Picture 2" descr="What is a Transformer?. An Introduction to Transformers and… | by Maxime |  Inside Machine learning | Medium">
            <a:extLst>
              <a:ext uri="{FF2B5EF4-FFF2-40B4-BE49-F238E27FC236}">
                <a16:creationId xmlns:a16="http://schemas.microsoft.com/office/drawing/2014/main" id="{79C553D0-91C3-8CAB-8DA2-9B04F4D28B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38" t="1111" r="12250" b="6766"/>
          <a:stretch/>
        </p:blipFill>
        <p:spPr bwMode="auto">
          <a:xfrm>
            <a:off x="2384424" y="501648"/>
            <a:ext cx="4375151" cy="63177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966D45D-1CCA-CEAA-A7FC-7522092D7C05}"/>
              </a:ext>
            </a:extLst>
          </p:cNvPr>
          <p:cNvSpPr txBox="1"/>
          <p:nvPr/>
        </p:nvSpPr>
        <p:spPr>
          <a:xfrm>
            <a:off x="6267510" y="139391"/>
            <a:ext cx="2876490" cy="369332"/>
          </a:xfrm>
          <a:prstGeom prst="rect">
            <a:avLst/>
          </a:prstGeom>
          <a:noFill/>
        </p:spPr>
        <p:txBody>
          <a:bodyPr wrap="square">
            <a:spAutoFit/>
          </a:bodyPr>
          <a:lstStyle/>
          <a:p>
            <a:r>
              <a:rPr lang="en-US" b="1" dirty="0"/>
              <a:t>"Attention Is All You Need." </a:t>
            </a:r>
            <a:endParaRPr lang="en-001" b="1" dirty="0"/>
          </a:p>
        </p:txBody>
      </p:sp>
      <p:sp>
        <p:nvSpPr>
          <p:cNvPr id="10" name="文本框 9">
            <a:extLst>
              <a:ext uri="{FF2B5EF4-FFF2-40B4-BE49-F238E27FC236}">
                <a16:creationId xmlns:a16="http://schemas.microsoft.com/office/drawing/2014/main" id="{F2A8210E-FFD6-F963-8AC9-D33ACAC1244B}"/>
              </a:ext>
            </a:extLst>
          </p:cNvPr>
          <p:cNvSpPr txBox="1"/>
          <p:nvPr/>
        </p:nvSpPr>
        <p:spPr>
          <a:xfrm>
            <a:off x="186783" y="1070873"/>
            <a:ext cx="3928017" cy="646331"/>
          </a:xfrm>
          <a:prstGeom prst="rect">
            <a:avLst/>
          </a:prstGeom>
          <a:noFill/>
        </p:spPr>
        <p:txBody>
          <a:bodyPr wrap="square">
            <a:spAutoFit/>
          </a:bodyPr>
          <a:lstStyle/>
          <a:p>
            <a:r>
              <a:rPr lang="en-US" dirty="0"/>
              <a:t>It is the foundation of </a:t>
            </a:r>
            <a:r>
              <a:rPr lang="en-US" b="1" dirty="0"/>
              <a:t>modern NLP models</a:t>
            </a:r>
            <a:r>
              <a:rPr lang="en-US" dirty="0"/>
              <a:t> like BERT, GPT, and T5.</a:t>
            </a:r>
            <a:endParaRPr lang="en-001" dirty="0"/>
          </a:p>
        </p:txBody>
      </p:sp>
    </p:spTree>
    <p:extLst>
      <p:ext uri="{BB962C8B-B14F-4D97-AF65-F5344CB8AC3E}">
        <p14:creationId xmlns:p14="http://schemas.microsoft.com/office/powerpoint/2010/main" val="56794898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4C2FB-D225-B7D9-341F-D400CE0E6E2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552AD1-9475-6EBE-007E-BBD87187126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D583E7E-4A3A-C2AD-38A9-C75212E8F32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0BAB1FF-485C-3A6D-52D5-9BA9232F966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369B2382-92A9-5BCA-FC35-0DEC8854FD91}"/>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DF6B0BCD-8A33-10D7-DD2F-1F5C0630BBB8}"/>
              </a:ext>
            </a:extLst>
          </p:cNvPr>
          <p:cNvSpPr txBox="1"/>
          <p:nvPr/>
        </p:nvSpPr>
        <p:spPr>
          <a:xfrm>
            <a:off x="3986905" y="-6567"/>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Transformer</a:t>
            </a:r>
            <a:endParaRPr lang="en-US" altLang="zh-CN" dirty="0"/>
          </a:p>
        </p:txBody>
      </p:sp>
      <p:pic>
        <p:nvPicPr>
          <p:cNvPr id="2050" name="Picture 2" descr="What is a Transformer?. An Introduction to Transformers and… | by Maxime |  Inside Machine learning | Medium">
            <a:extLst>
              <a:ext uri="{FF2B5EF4-FFF2-40B4-BE49-F238E27FC236}">
                <a16:creationId xmlns:a16="http://schemas.microsoft.com/office/drawing/2014/main" id="{3E98B00A-9491-B180-B731-54B5E6E0B7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138" t="1111" r="12250" b="6766"/>
          <a:stretch/>
        </p:blipFill>
        <p:spPr bwMode="auto">
          <a:xfrm>
            <a:off x="4768849" y="540232"/>
            <a:ext cx="4375151" cy="63177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49973FF-D676-D6CE-A681-C867A76653BA}"/>
              </a:ext>
            </a:extLst>
          </p:cNvPr>
          <p:cNvSpPr txBox="1"/>
          <p:nvPr/>
        </p:nvSpPr>
        <p:spPr>
          <a:xfrm>
            <a:off x="6267510" y="139391"/>
            <a:ext cx="2876490" cy="369332"/>
          </a:xfrm>
          <a:prstGeom prst="rect">
            <a:avLst/>
          </a:prstGeom>
          <a:noFill/>
        </p:spPr>
        <p:txBody>
          <a:bodyPr wrap="square">
            <a:spAutoFit/>
          </a:bodyPr>
          <a:lstStyle/>
          <a:p>
            <a:r>
              <a:rPr lang="en-US" b="1" dirty="0"/>
              <a:t>"Attention Is All You Need." </a:t>
            </a:r>
            <a:endParaRPr lang="en-001" b="1" dirty="0"/>
          </a:p>
        </p:txBody>
      </p:sp>
      <p:sp>
        <p:nvSpPr>
          <p:cNvPr id="8" name="文本框 7">
            <a:extLst>
              <a:ext uri="{FF2B5EF4-FFF2-40B4-BE49-F238E27FC236}">
                <a16:creationId xmlns:a16="http://schemas.microsoft.com/office/drawing/2014/main" id="{022933A9-F8F3-8271-A2DD-259B8B108E5C}"/>
              </a:ext>
            </a:extLst>
          </p:cNvPr>
          <p:cNvSpPr txBox="1"/>
          <p:nvPr/>
        </p:nvSpPr>
        <p:spPr>
          <a:xfrm>
            <a:off x="200553" y="465615"/>
            <a:ext cx="4722540" cy="2542363"/>
          </a:xfrm>
          <a:prstGeom prst="rect">
            <a:avLst/>
          </a:prstGeom>
          <a:noFill/>
        </p:spPr>
        <p:txBody>
          <a:bodyPr wrap="square">
            <a:spAutoFit/>
          </a:bodyPr>
          <a:lstStyle/>
          <a:p>
            <a:pPr>
              <a:lnSpc>
                <a:spcPct val="150000"/>
              </a:lnSpc>
            </a:pPr>
            <a:r>
              <a:rPr lang="en-US" dirty="0">
                <a:highlight>
                  <a:srgbClr val="C0C0C0"/>
                </a:highlight>
              </a:rPr>
              <a:t>Why Self-Attention?</a:t>
            </a:r>
          </a:p>
          <a:p>
            <a:pPr marL="285750" indent="-285750">
              <a:lnSpc>
                <a:spcPct val="150000"/>
              </a:lnSpc>
              <a:buFont typeface="Arial" panose="020B0604020202020204" pitchFamily="34" charset="0"/>
              <a:buChar char="•"/>
            </a:pPr>
            <a:r>
              <a:rPr lang="en-US" dirty="0"/>
              <a:t>Traditional RNNs and LSTMs process sequences sequentially, which Prevents parallelization (</a:t>
            </a:r>
            <a:r>
              <a:rPr lang="en-US" i="1" u="sng" dirty="0"/>
              <a:t>slow training</a:t>
            </a:r>
            <a:r>
              <a:rPr lang="en-US" dirty="0"/>
              <a:t>).</a:t>
            </a:r>
          </a:p>
          <a:p>
            <a:pPr marL="285750" indent="-285750">
              <a:lnSpc>
                <a:spcPct val="150000"/>
              </a:lnSpc>
              <a:buFont typeface="Arial" panose="020B0604020202020204" pitchFamily="34" charset="0"/>
              <a:buChar char="•"/>
            </a:pPr>
            <a:r>
              <a:rPr lang="en-US" i="1" u="sng" dirty="0"/>
              <a:t>Forgets long-term</a:t>
            </a:r>
            <a:r>
              <a:rPr lang="en-US" dirty="0"/>
              <a:t> dependencies.</a:t>
            </a:r>
          </a:p>
          <a:p>
            <a:pPr>
              <a:lnSpc>
                <a:spcPct val="150000"/>
              </a:lnSpc>
            </a:pPr>
            <a:endParaRPr lang="en-001" dirty="0"/>
          </a:p>
        </p:txBody>
      </p:sp>
      <p:sp>
        <p:nvSpPr>
          <p:cNvPr id="12" name="椭圆 11">
            <a:extLst>
              <a:ext uri="{FF2B5EF4-FFF2-40B4-BE49-F238E27FC236}">
                <a16:creationId xmlns:a16="http://schemas.microsoft.com/office/drawing/2014/main" id="{EC80B6BB-5C6B-952C-4ED9-B2468AD339B9}"/>
              </a:ext>
            </a:extLst>
          </p:cNvPr>
          <p:cNvSpPr/>
          <p:nvPr/>
        </p:nvSpPr>
        <p:spPr>
          <a:xfrm>
            <a:off x="5798634" y="4427034"/>
            <a:ext cx="802888" cy="365125"/>
          </a:xfrm>
          <a:custGeom>
            <a:avLst/>
            <a:gdLst>
              <a:gd name="connsiteX0" fmla="*/ 0 w 802888"/>
              <a:gd name="connsiteY0" fmla="*/ 182563 h 365125"/>
              <a:gd name="connsiteX1" fmla="*/ 401444 w 802888"/>
              <a:gd name="connsiteY1" fmla="*/ 0 h 365125"/>
              <a:gd name="connsiteX2" fmla="*/ 802888 w 802888"/>
              <a:gd name="connsiteY2" fmla="*/ 182563 h 365125"/>
              <a:gd name="connsiteX3" fmla="*/ 401444 w 802888"/>
              <a:gd name="connsiteY3" fmla="*/ 365126 h 365125"/>
              <a:gd name="connsiteX4" fmla="*/ 0 w 802888"/>
              <a:gd name="connsiteY4" fmla="*/ 182563 h 365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888" h="365125" extrusionOk="0">
                <a:moveTo>
                  <a:pt x="0" y="182563"/>
                </a:moveTo>
                <a:cubicBezTo>
                  <a:pt x="-7089" y="61918"/>
                  <a:pt x="178461" y="-15433"/>
                  <a:pt x="401444" y="0"/>
                </a:cubicBezTo>
                <a:cubicBezTo>
                  <a:pt x="620426" y="-661"/>
                  <a:pt x="787595" y="84617"/>
                  <a:pt x="802888" y="182563"/>
                </a:cubicBezTo>
                <a:cubicBezTo>
                  <a:pt x="804907" y="287662"/>
                  <a:pt x="646390" y="355474"/>
                  <a:pt x="401444" y="365126"/>
                </a:cubicBezTo>
                <a:cubicBezTo>
                  <a:pt x="185506" y="365399"/>
                  <a:pt x="708" y="291482"/>
                  <a:pt x="0" y="182563"/>
                </a:cubicBezTo>
                <a:close/>
              </a:path>
            </a:pathLst>
          </a:custGeom>
          <a:noFill/>
          <a:ln w="19050">
            <a:solidFill>
              <a:srgbClr val="FF0000"/>
            </a:solidFill>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椭圆 12">
            <a:extLst>
              <a:ext uri="{FF2B5EF4-FFF2-40B4-BE49-F238E27FC236}">
                <a16:creationId xmlns:a16="http://schemas.microsoft.com/office/drawing/2014/main" id="{9A8D6A90-D68B-5DF9-C23E-1787D366073F}"/>
              </a:ext>
            </a:extLst>
          </p:cNvPr>
          <p:cNvSpPr/>
          <p:nvPr/>
        </p:nvSpPr>
        <p:spPr>
          <a:xfrm>
            <a:off x="7304311" y="4508810"/>
            <a:ext cx="802888" cy="283350"/>
          </a:xfrm>
          <a:custGeom>
            <a:avLst/>
            <a:gdLst>
              <a:gd name="connsiteX0" fmla="*/ 0 w 802888"/>
              <a:gd name="connsiteY0" fmla="*/ 141675 h 283350"/>
              <a:gd name="connsiteX1" fmla="*/ 401444 w 802888"/>
              <a:gd name="connsiteY1" fmla="*/ 0 h 283350"/>
              <a:gd name="connsiteX2" fmla="*/ 802888 w 802888"/>
              <a:gd name="connsiteY2" fmla="*/ 141675 h 283350"/>
              <a:gd name="connsiteX3" fmla="*/ 401444 w 802888"/>
              <a:gd name="connsiteY3" fmla="*/ 283350 h 283350"/>
              <a:gd name="connsiteX4" fmla="*/ 0 w 802888"/>
              <a:gd name="connsiteY4" fmla="*/ 141675 h 28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888" h="283350" extrusionOk="0">
                <a:moveTo>
                  <a:pt x="0" y="141675"/>
                </a:moveTo>
                <a:cubicBezTo>
                  <a:pt x="-6006" y="46639"/>
                  <a:pt x="177485" y="-27274"/>
                  <a:pt x="401444" y="0"/>
                </a:cubicBezTo>
                <a:cubicBezTo>
                  <a:pt x="612505" y="-2579"/>
                  <a:pt x="801403" y="63710"/>
                  <a:pt x="802888" y="141675"/>
                </a:cubicBezTo>
                <a:cubicBezTo>
                  <a:pt x="810763" y="236579"/>
                  <a:pt x="653246" y="270850"/>
                  <a:pt x="401444" y="283350"/>
                </a:cubicBezTo>
                <a:cubicBezTo>
                  <a:pt x="192738" y="283965"/>
                  <a:pt x="347" y="223883"/>
                  <a:pt x="0" y="141675"/>
                </a:cubicBezTo>
                <a:close/>
              </a:path>
            </a:pathLst>
          </a:custGeom>
          <a:noFill/>
          <a:ln w="19050">
            <a:solidFill>
              <a:srgbClr val="FF0000"/>
            </a:solidFill>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4" name="直接箭头连接符 13">
            <a:extLst>
              <a:ext uri="{FF2B5EF4-FFF2-40B4-BE49-F238E27FC236}">
                <a16:creationId xmlns:a16="http://schemas.microsoft.com/office/drawing/2014/main" id="{CEBFF0D4-62A4-D7FB-0EFA-D5907E21C2E1}"/>
              </a:ext>
            </a:extLst>
          </p:cNvPr>
          <p:cNvCxnSpPr>
            <a:cxnSpLocks/>
            <a:endCxn id="12" idx="1"/>
          </p:cNvCxnSpPr>
          <p:nvPr/>
        </p:nvCxnSpPr>
        <p:spPr>
          <a:xfrm>
            <a:off x="4967542" y="1311880"/>
            <a:ext cx="948672" cy="3168625"/>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8379800B-B9C9-C037-BF73-84BA072B4A3A}"/>
              </a:ext>
            </a:extLst>
          </p:cNvPr>
          <p:cNvCxnSpPr>
            <a:cxnSpLocks/>
            <a:endCxn id="13" idx="1"/>
          </p:cNvCxnSpPr>
          <p:nvPr/>
        </p:nvCxnSpPr>
        <p:spPr>
          <a:xfrm>
            <a:off x="4967542" y="1298099"/>
            <a:ext cx="2454349" cy="325220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8244C60-1A18-F977-8CFF-E41183E8C661}"/>
              </a:ext>
            </a:extLst>
          </p:cNvPr>
          <p:cNvSpPr txBox="1"/>
          <p:nvPr/>
        </p:nvSpPr>
        <p:spPr>
          <a:xfrm>
            <a:off x="-1597" y="2642430"/>
            <a:ext cx="4722540" cy="3216265"/>
          </a:xfrm>
          <a:prstGeom prst="rect">
            <a:avLst/>
          </a:prstGeom>
          <a:noFill/>
        </p:spPr>
        <p:txBody>
          <a:bodyPr wrap="square">
            <a:spAutoFit/>
          </a:bodyPr>
          <a:lstStyle/>
          <a:p>
            <a:pPr>
              <a:spcAft>
                <a:spcPts val="600"/>
              </a:spcAft>
            </a:pPr>
            <a:r>
              <a:rPr lang="en-US" dirty="0"/>
              <a:t>Each word in the input sequence is transformed into Query (Q), Key (K), and Value (V) vectors:</a:t>
            </a:r>
            <a:endParaRPr lang="en-US" b="0" i="0" dirty="0">
              <a:solidFill>
                <a:srgbClr val="333333"/>
              </a:solidFill>
              <a:effectLst/>
              <a:latin typeface="+mn-lt"/>
            </a:endParaRPr>
          </a:p>
          <a:p>
            <a:r>
              <a:rPr lang="en-US" b="0" i="0" dirty="0">
                <a:solidFill>
                  <a:srgbClr val="333333"/>
                </a:solidFill>
                <a:effectLst/>
                <a:latin typeface="+mn-lt"/>
              </a:rPr>
              <a:t>1️⃣ Compute </a:t>
            </a:r>
            <a:r>
              <a:rPr lang="en-US" b="1" i="0" dirty="0">
                <a:solidFill>
                  <a:srgbClr val="000000"/>
                </a:solidFill>
                <a:effectLst/>
                <a:latin typeface="+mn-lt"/>
              </a:rPr>
              <a:t>attention scores</a:t>
            </a:r>
            <a:r>
              <a:rPr lang="en-US" b="0" i="0" dirty="0">
                <a:solidFill>
                  <a:srgbClr val="333333"/>
                </a:solidFill>
                <a:effectLst/>
                <a:latin typeface="+mn-lt"/>
              </a:rPr>
              <a:t> between words using </a:t>
            </a:r>
            <a:r>
              <a:rPr lang="en-US" b="1" i="0" dirty="0">
                <a:solidFill>
                  <a:srgbClr val="000000"/>
                </a:solidFill>
                <a:effectLst/>
                <a:latin typeface="+mn-lt"/>
              </a:rPr>
              <a:t>dot-product attention</a:t>
            </a:r>
            <a:r>
              <a:rPr lang="en-US" b="0" i="0" dirty="0">
                <a:solidFill>
                  <a:srgbClr val="333333"/>
                </a:solidFill>
                <a:effectLst/>
                <a:latin typeface="+mn-lt"/>
              </a:rPr>
              <a:t>:</a:t>
            </a:r>
          </a:p>
          <a:p>
            <a:endParaRPr lang="en-US" dirty="0">
              <a:solidFill>
                <a:srgbClr val="333333"/>
              </a:solidFill>
              <a:latin typeface="+mn-lt"/>
            </a:endParaRPr>
          </a:p>
          <a:p>
            <a:endParaRPr lang="en-US" dirty="0">
              <a:solidFill>
                <a:srgbClr val="333333"/>
              </a:solidFill>
              <a:latin typeface="+mn-lt"/>
            </a:endParaRPr>
          </a:p>
          <a:p>
            <a:r>
              <a:rPr lang="en-US" b="0" i="0" dirty="0">
                <a:solidFill>
                  <a:srgbClr val="333333"/>
                </a:solidFill>
                <a:effectLst/>
                <a:latin typeface="+mn-lt"/>
              </a:rPr>
              <a:t>2️⃣ Normalize the scores using </a:t>
            </a:r>
            <a:r>
              <a:rPr lang="en-US" b="1" i="0" dirty="0" err="1">
                <a:solidFill>
                  <a:srgbClr val="000000"/>
                </a:solidFill>
                <a:effectLst/>
                <a:latin typeface="+mn-lt"/>
              </a:rPr>
              <a:t>Softmax</a:t>
            </a:r>
            <a:r>
              <a:rPr lang="en-US" b="0" i="0" dirty="0">
                <a:solidFill>
                  <a:srgbClr val="333333"/>
                </a:solidFill>
                <a:effectLst/>
                <a:latin typeface="+mn-lt"/>
              </a:rPr>
              <a:t>:</a:t>
            </a:r>
          </a:p>
          <a:p>
            <a:endParaRPr lang="en-US" b="0" i="0" dirty="0">
              <a:solidFill>
                <a:srgbClr val="333333"/>
              </a:solidFill>
              <a:effectLst/>
              <a:latin typeface="+mn-lt"/>
            </a:endParaRPr>
          </a:p>
          <a:p>
            <a:endParaRPr lang="en-US" dirty="0">
              <a:solidFill>
                <a:srgbClr val="333333"/>
              </a:solidFill>
              <a:latin typeface="+mn-lt"/>
            </a:endParaRPr>
          </a:p>
          <a:p>
            <a:endParaRPr lang="en-US" dirty="0">
              <a:solidFill>
                <a:srgbClr val="333333"/>
              </a:solidFill>
              <a:latin typeface="+mn-lt"/>
            </a:endParaRPr>
          </a:p>
          <a:p>
            <a:r>
              <a:rPr lang="en-US" b="0" i="0" dirty="0">
                <a:solidFill>
                  <a:srgbClr val="333333"/>
                </a:solidFill>
                <a:effectLst/>
                <a:latin typeface="+mn-lt"/>
              </a:rPr>
              <a:t>3️⃣ Compute </a:t>
            </a:r>
            <a:r>
              <a:rPr lang="en-US" b="1" i="0" dirty="0">
                <a:solidFill>
                  <a:srgbClr val="000000"/>
                </a:solidFill>
                <a:effectLst/>
                <a:latin typeface="+mn-lt"/>
              </a:rPr>
              <a:t>weighted sum of Values (V)</a:t>
            </a:r>
            <a:r>
              <a:rPr lang="en-US" b="0" i="0" dirty="0">
                <a:solidFill>
                  <a:srgbClr val="333333"/>
                </a:solidFill>
                <a:effectLst/>
                <a:latin typeface="+mn-lt"/>
              </a:rPr>
              <a:t>:</a:t>
            </a:r>
            <a:endParaRPr lang="en-001" dirty="0">
              <a:latin typeface="+mn-lt"/>
            </a:endParaRPr>
          </a:p>
        </p:txBody>
      </p:sp>
      <p:pic>
        <p:nvPicPr>
          <p:cNvPr id="28" name="图片 27" descr="IguanaTex Bitmap Display&#10;&#10;% ctex_test.tex&#10;\documentclass[UTF8]{ctexart}&#10;\usepackage{amsmath}&#10;\usepackage{amssymb}&#10;\usepackage{amsfonts}&#10;\pagestyle{empty}&#10;\begin{document}&#10;\begin{align*}&#10;\text{Score} = Q \cdot K^T&#10;\end{align*}&#10;\end{document}">
            <a:extLst>
              <a:ext uri="{FF2B5EF4-FFF2-40B4-BE49-F238E27FC236}">
                <a16:creationId xmlns:a16="http://schemas.microsoft.com/office/drawing/2014/main" id="{4F39EA6E-06AD-1DE6-60E5-7C41C6FC99D4}"/>
              </a:ext>
            </a:extLst>
          </p:cNvPr>
          <p:cNvPicPr>
            <a:picLocks noChangeAspect="1"/>
          </p:cNvPicPr>
          <p:nvPr>
            <p:custDataLst>
              <p:tags r:id="rId1"/>
            </p:custDataLst>
          </p:nvPr>
        </p:nvPicPr>
        <p:blipFill>
          <a:blip r:embed="rId7"/>
          <a:stretch>
            <a:fillRect/>
          </a:stretch>
        </p:blipFill>
        <p:spPr>
          <a:xfrm>
            <a:off x="1574219" y="3930258"/>
            <a:ext cx="1354941" cy="259006"/>
          </a:xfrm>
          <a:prstGeom prst="rect">
            <a:avLst/>
          </a:prstGeom>
        </p:spPr>
      </p:pic>
      <p:pic>
        <p:nvPicPr>
          <p:cNvPr id="31" name="图片 30" descr="IguanaTex Bitmap Display&#10;&#10;% ctex_test.tex&#10;\documentclass[UTF8]{ctexart}&#10;\usepackage{amsmath}&#10;\usepackage{amssymb}&#10;\usepackage{amsfonts}&#10;\pagestyle{empty}&#10;\begin{document}&#10;\begin{align*}&#10;\alpha_{ij} = \frac{\exp(Q_i \cdot K_j^T)}{\sum_k \exp(Q_i \cdot K_k^T)}&#10;\end{align*}&#10;\end{document}">
            <a:extLst>
              <a:ext uri="{FF2B5EF4-FFF2-40B4-BE49-F238E27FC236}">
                <a16:creationId xmlns:a16="http://schemas.microsoft.com/office/drawing/2014/main" id="{CCF40043-22A9-067B-CEE1-4AD420BADBDD}"/>
              </a:ext>
            </a:extLst>
          </p:cNvPr>
          <p:cNvPicPr>
            <a:picLocks noChangeAspect="1"/>
          </p:cNvPicPr>
          <p:nvPr>
            <p:custDataLst>
              <p:tags r:id="rId2"/>
            </p:custDataLst>
          </p:nvPr>
        </p:nvPicPr>
        <p:blipFill>
          <a:blip r:embed="rId8"/>
          <a:stretch>
            <a:fillRect/>
          </a:stretch>
        </p:blipFill>
        <p:spPr>
          <a:xfrm>
            <a:off x="1212010" y="4756157"/>
            <a:ext cx="2071847" cy="626627"/>
          </a:xfrm>
          <a:prstGeom prst="rect">
            <a:avLst/>
          </a:prstGeom>
        </p:spPr>
      </p:pic>
      <p:pic>
        <p:nvPicPr>
          <p:cNvPr id="34" name="图片 33" descr="IguanaTex Bitmap Display&#10;&#10;% ctex_test.tex&#10;\documentclass[UTF8]{ctexart}&#10;\usepackage{amsmath}&#10;\usepackage{amssymb}&#10;\usepackage{amsfonts}&#10;\pagestyle{empty}&#10;\begin{document}&#10;\begin{align*}&#10;\text{Attention Output} = \sum_j \alpha_{ij} V_j&#10;\end{align*}&#10;\end{document}">
            <a:extLst>
              <a:ext uri="{FF2B5EF4-FFF2-40B4-BE49-F238E27FC236}">
                <a16:creationId xmlns:a16="http://schemas.microsoft.com/office/drawing/2014/main" id="{8374BDBC-D987-D0ED-3F20-27344C9C4C25}"/>
              </a:ext>
            </a:extLst>
          </p:cNvPr>
          <p:cNvPicPr>
            <a:picLocks noChangeAspect="1"/>
          </p:cNvPicPr>
          <p:nvPr>
            <p:custDataLst>
              <p:tags r:id="rId3"/>
            </p:custDataLst>
          </p:nvPr>
        </p:nvPicPr>
        <p:blipFill>
          <a:blip r:embed="rId9"/>
          <a:stretch>
            <a:fillRect/>
          </a:stretch>
        </p:blipFill>
        <p:spPr>
          <a:xfrm>
            <a:off x="1036516" y="5902774"/>
            <a:ext cx="2646314" cy="545862"/>
          </a:xfrm>
          <a:prstGeom prst="rect">
            <a:avLst/>
          </a:prstGeom>
        </p:spPr>
      </p:pic>
    </p:spTree>
    <p:extLst>
      <p:ext uri="{BB962C8B-B14F-4D97-AF65-F5344CB8AC3E}">
        <p14:creationId xmlns:p14="http://schemas.microsoft.com/office/powerpoint/2010/main" val="236075924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CF440-9B9E-DD0D-0537-FB4F32D712A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201FFD-9C17-0CFC-C276-9A198FB6274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5D0325A-C42C-F005-B5C8-B5CE142DC0D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C17558B-8134-2C3E-769D-7C12D5E7B943}"/>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D0F0F66E-CEC3-FAFA-70C8-09EBE7A3CBC3}"/>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7E3CF9D7-B2EA-8B5B-853D-DB771161B6B6}"/>
              </a:ext>
            </a:extLst>
          </p:cNvPr>
          <p:cNvSpPr txBox="1"/>
          <p:nvPr/>
        </p:nvSpPr>
        <p:spPr>
          <a:xfrm>
            <a:off x="186783" y="452123"/>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Transformer</a:t>
            </a:r>
            <a:endParaRPr lang="en-US" altLang="zh-CN" dirty="0"/>
          </a:p>
        </p:txBody>
      </p:sp>
      <p:pic>
        <p:nvPicPr>
          <p:cNvPr id="2050" name="Picture 2" descr="What is a Transformer?. An Introduction to Transformers and… | by Maxime |  Inside Machine learning | Medium">
            <a:extLst>
              <a:ext uri="{FF2B5EF4-FFF2-40B4-BE49-F238E27FC236}">
                <a16:creationId xmlns:a16="http://schemas.microsoft.com/office/drawing/2014/main" id="{BD4C443D-2C26-C8EE-D94A-9B91B384ECF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138" t="1111" r="12250" b="6766"/>
          <a:stretch/>
        </p:blipFill>
        <p:spPr bwMode="auto">
          <a:xfrm>
            <a:off x="4768849" y="540042"/>
            <a:ext cx="4375151" cy="63177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B73FF0D-5647-C767-B0F6-15A76FE2E416}"/>
              </a:ext>
            </a:extLst>
          </p:cNvPr>
          <p:cNvSpPr txBox="1"/>
          <p:nvPr/>
        </p:nvSpPr>
        <p:spPr>
          <a:xfrm>
            <a:off x="6267510" y="139391"/>
            <a:ext cx="2876490" cy="369332"/>
          </a:xfrm>
          <a:prstGeom prst="rect">
            <a:avLst/>
          </a:prstGeom>
          <a:noFill/>
        </p:spPr>
        <p:txBody>
          <a:bodyPr wrap="square">
            <a:spAutoFit/>
          </a:bodyPr>
          <a:lstStyle/>
          <a:p>
            <a:r>
              <a:rPr lang="en-US" b="1" dirty="0"/>
              <a:t>"Attention Is All You Need." </a:t>
            </a:r>
            <a:endParaRPr lang="en-001" b="1" dirty="0"/>
          </a:p>
        </p:txBody>
      </p:sp>
      <p:sp>
        <p:nvSpPr>
          <p:cNvPr id="8" name="文本框 7">
            <a:extLst>
              <a:ext uri="{FF2B5EF4-FFF2-40B4-BE49-F238E27FC236}">
                <a16:creationId xmlns:a16="http://schemas.microsoft.com/office/drawing/2014/main" id="{23F9E180-7BAA-0B45-02F6-F7DDE1D047EC}"/>
              </a:ext>
            </a:extLst>
          </p:cNvPr>
          <p:cNvSpPr txBox="1"/>
          <p:nvPr/>
        </p:nvSpPr>
        <p:spPr>
          <a:xfrm>
            <a:off x="186783" y="1394039"/>
            <a:ext cx="4722540" cy="646331"/>
          </a:xfrm>
          <a:prstGeom prst="rect">
            <a:avLst/>
          </a:prstGeom>
          <a:solidFill>
            <a:schemeClr val="accent3">
              <a:lumMod val="20000"/>
              <a:lumOff val="80000"/>
            </a:schemeClr>
          </a:solidFill>
        </p:spPr>
        <p:txBody>
          <a:bodyPr wrap="square">
            <a:spAutoFit/>
          </a:bodyPr>
          <a:lstStyle/>
          <a:p>
            <a:r>
              <a:rPr lang="en-US" dirty="0"/>
              <a:t>multiple attention heads to capture different types of relationships</a:t>
            </a:r>
            <a:endParaRPr lang="en-001" dirty="0"/>
          </a:p>
        </p:txBody>
      </p:sp>
      <p:sp>
        <p:nvSpPr>
          <p:cNvPr id="15" name="文本框 14">
            <a:extLst>
              <a:ext uri="{FF2B5EF4-FFF2-40B4-BE49-F238E27FC236}">
                <a16:creationId xmlns:a16="http://schemas.microsoft.com/office/drawing/2014/main" id="{A031B4FF-B84E-FB6F-F30E-F19269BB34FC}"/>
              </a:ext>
            </a:extLst>
          </p:cNvPr>
          <p:cNvSpPr txBox="1"/>
          <p:nvPr/>
        </p:nvSpPr>
        <p:spPr>
          <a:xfrm>
            <a:off x="0" y="2517415"/>
            <a:ext cx="2814561" cy="1477328"/>
          </a:xfrm>
          <a:prstGeom prst="rect">
            <a:avLst/>
          </a:prstGeom>
          <a:solidFill>
            <a:schemeClr val="accent3">
              <a:lumMod val="20000"/>
              <a:lumOff val="80000"/>
            </a:schemeClr>
          </a:solidFill>
        </p:spPr>
        <p:txBody>
          <a:bodyPr wrap="square">
            <a:spAutoFit/>
          </a:bodyPr>
          <a:lstStyle/>
          <a:p>
            <a:pPr algn="just"/>
            <a:r>
              <a:rPr lang="en-US" dirty="0"/>
              <a:t>Unlike RNNs, Transformers do not process tokens sequentially. To retain word order information, we add positional encodings</a:t>
            </a:r>
            <a:endParaRPr lang="en-001" dirty="0"/>
          </a:p>
        </p:txBody>
      </p:sp>
      <p:cxnSp>
        <p:nvCxnSpPr>
          <p:cNvPr id="13" name="直接箭头连接符 12">
            <a:extLst>
              <a:ext uri="{FF2B5EF4-FFF2-40B4-BE49-F238E27FC236}">
                <a16:creationId xmlns:a16="http://schemas.microsoft.com/office/drawing/2014/main" id="{956F1995-B79A-EBBF-3F0E-E0823A2851C3}"/>
              </a:ext>
            </a:extLst>
          </p:cNvPr>
          <p:cNvCxnSpPr>
            <a:cxnSpLocks/>
            <a:stCxn id="8" idx="2"/>
          </p:cNvCxnSpPr>
          <p:nvPr/>
        </p:nvCxnSpPr>
        <p:spPr>
          <a:xfrm>
            <a:off x="2548053" y="2040370"/>
            <a:ext cx="3150220" cy="227515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EA4ED47C-1E31-2ECF-94E3-68DBE7838D3C}"/>
              </a:ext>
            </a:extLst>
          </p:cNvPr>
          <p:cNvCxnSpPr>
            <a:cxnSpLocks/>
            <a:stCxn id="15" idx="2"/>
          </p:cNvCxnSpPr>
          <p:nvPr/>
        </p:nvCxnSpPr>
        <p:spPr>
          <a:xfrm>
            <a:off x="1407281" y="3994743"/>
            <a:ext cx="3361568" cy="1237597"/>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1" name="图片 20" descr="IguanaTex Bitmap Display&#10;&#10;% ctex_test.tex&#10;\documentclass[UTF8]{ctexart}&#10;\usepackage{amsmath}&#10;\usepackage{amssymb}&#10;\usepackage{amsfonts}&#10;\pagestyle{empty}&#10;\begin{document}&#10;$$\text{MultiHead}(Q, K, V) = \text{Concat}(\text{head}_1, ..., \text{head}_h) W^O$$&#10;\end{document}">
            <a:extLst>
              <a:ext uri="{FF2B5EF4-FFF2-40B4-BE49-F238E27FC236}">
                <a16:creationId xmlns:a16="http://schemas.microsoft.com/office/drawing/2014/main" id="{FBD5C0EB-0296-C245-323E-0F7BD9AC5059}"/>
              </a:ext>
            </a:extLst>
          </p:cNvPr>
          <p:cNvPicPr>
            <a:picLocks noChangeAspect="1"/>
          </p:cNvPicPr>
          <p:nvPr>
            <p:custDataLst>
              <p:tags r:id="rId1"/>
            </p:custDataLst>
          </p:nvPr>
        </p:nvPicPr>
        <p:blipFill>
          <a:blip r:embed="rId6"/>
          <a:stretch>
            <a:fillRect/>
          </a:stretch>
        </p:blipFill>
        <p:spPr>
          <a:xfrm>
            <a:off x="80670" y="1074169"/>
            <a:ext cx="4607508" cy="277109"/>
          </a:xfrm>
          <a:prstGeom prst="rect">
            <a:avLst/>
          </a:prstGeom>
        </p:spPr>
      </p:pic>
      <p:pic>
        <p:nvPicPr>
          <p:cNvPr id="28" name="图片 27" descr="IguanaTex Bitmap Display&#10;&#10;% ctex_test.tex&#10;\documentclass[UTF8]{ctexart}&#10;\usepackage{amsmath}&#10;\usepackage{amssymb}&#10;\usepackage{amsfonts}&#10;\pagestyle{empty}&#10;\begin{document}&#10;\begin{align*}&#10;&amp;PE_{(pos, 2i)} = \sin(pos / 10000^{2i/d_{\text{model}}})\\&#10;&amp;PE_{(pos, 2i+1)} = \cos(pos / 10000^{2i/d_{\text{model}}})&#10;\end{align*}&#10;\end{document}">
            <a:extLst>
              <a:ext uri="{FF2B5EF4-FFF2-40B4-BE49-F238E27FC236}">
                <a16:creationId xmlns:a16="http://schemas.microsoft.com/office/drawing/2014/main" id="{CA53A9DC-C39E-8748-3A28-7316F64E87C2}"/>
              </a:ext>
            </a:extLst>
          </p:cNvPr>
          <p:cNvPicPr>
            <a:picLocks noChangeAspect="1"/>
          </p:cNvPicPr>
          <p:nvPr>
            <p:custDataLst>
              <p:tags r:id="rId2"/>
            </p:custDataLst>
          </p:nvPr>
        </p:nvPicPr>
        <p:blipFill>
          <a:blip r:embed="rId7"/>
          <a:stretch>
            <a:fillRect/>
          </a:stretch>
        </p:blipFill>
        <p:spPr>
          <a:xfrm>
            <a:off x="80670" y="4763047"/>
            <a:ext cx="3318488" cy="749169"/>
          </a:xfrm>
          <a:prstGeom prst="rect">
            <a:avLst/>
          </a:prstGeom>
        </p:spPr>
      </p:pic>
    </p:spTree>
    <p:extLst>
      <p:ext uri="{BB962C8B-B14F-4D97-AF65-F5344CB8AC3E}">
        <p14:creationId xmlns:p14="http://schemas.microsoft.com/office/powerpoint/2010/main" val="329144545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E3FFD-12E7-7BB9-D291-CC0E36FB11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87164-F62B-49D7-6263-9088C6C6E07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88FF4FA-40AA-2433-9D18-F0FDA7F54CF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4A7D7E0-0283-173D-9E38-4ECC52E3E488}"/>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12" name="文本框 11">
            <a:extLst>
              <a:ext uri="{FF2B5EF4-FFF2-40B4-BE49-F238E27FC236}">
                <a16:creationId xmlns:a16="http://schemas.microsoft.com/office/drawing/2014/main" id="{A3D59F6B-49C1-4971-241D-41006B5AA32C}"/>
              </a:ext>
            </a:extLst>
          </p:cNvPr>
          <p:cNvSpPr txBox="1"/>
          <p:nvPr/>
        </p:nvSpPr>
        <p:spPr>
          <a:xfrm>
            <a:off x="198562" y="583653"/>
            <a:ext cx="4712276"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Principal Component Analysis (PCA)</a:t>
            </a:r>
            <a:endParaRPr lang="en-US" b="1" i="0" dirty="0">
              <a:solidFill>
                <a:srgbClr val="FF0000"/>
              </a:solidFill>
              <a:effectLst/>
              <a:highlight>
                <a:srgbClr val="FFFF00"/>
              </a:highlight>
              <a:latin typeface="Studio-Feixen-Sans"/>
            </a:endParaRPr>
          </a:p>
        </p:txBody>
      </p:sp>
      <p:pic>
        <p:nvPicPr>
          <p:cNvPr id="2050" name="Picture 2">
            <a:extLst>
              <a:ext uri="{FF2B5EF4-FFF2-40B4-BE49-F238E27FC236}">
                <a16:creationId xmlns:a16="http://schemas.microsoft.com/office/drawing/2014/main" id="{2CB9BD45-E73F-C526-BE98-EBF2F3CC7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5281"/>
            <a:ext cx="9144000" cy="362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820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295F3-65C2-4423-ED44-62449287174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89266-0CB8-40BB-C827-5BF4DFC880D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E026758-5CAD-030B-7819-F43DF031B42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08D09C0-B40B-D176-0098-1E50B7E4A61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AA3B83E9-870D-8438-3240-543BEA398611}"/>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FF9F4E8D-B710-313F-7057-DF69646F985E}"/>
              </a:ext>
            </a:extLst>
          </p:cNvPr>
          <p:cNvSpPr txBox="1"/>
          <p:nvPr/>
        </p:nvSpPr>
        <p:spPr>
          <a:xfrm>
            <a:off x="186783" y="452123"/>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Transformer</a:t>
            </a:r>
            <a:endParaRPr lang="en-US" altLang="zh-CN" dirty="0"/>
          </a:p>
        </p:txBody>
      </p:sp>
      <p:pic>
        <p:nvPicPr>
          <p:cNvPr id="2050" name="Picture 2" descr="What is a Transformer?. An Introduction to Transformers and… | by Maxime |  Inside Machine learning | Medium">
            <a:extLst>
              <a:ext uri="{FF2B5EF4-FFF2-40B4-BE49-F238E27FC236}">
                <a16:creationId xmlns:a16="http://schemas.microsoft.com/office/drawing/2014/main" id="{E0473396-850D-CF64-275E-D3132FD03B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138" t="1111" r="12250" b="6766"/>
          <a:stretch/>
        </p:blipFill>
        <p:spPr bwMode="auto">
          <a:xfrm>
            <a:off x="4768849" y="540232"/>
            <a:ext cx="4375151" cy="631776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249BBF8-AA85-C139-A304-DE7E906487BE}"/>
              </a:ext>
            </a:extLst>
          </p:cNvPr>
          <p:cNvSpPr txBox="1"/>
          <p:nvPr/>
        </p:nvSpPr>
        <p:spPr>
          <a:xfrm>
            <a:off x="6267510" y="139391"/>
            <a:ext cx="2876490" cy="369332"/>
          </a:xfrm>
          <a:prstGeom prst="rect">
            <a:avLst/>
          </a:prstGeom>
          <a:noFill/>
        </p:spPr>
        <p:txBody>
          <a:bodyPr wrap="square">
            <a:spAutoFit/>
          </a:bodyPr>
          <a:lstStyle/>
          <a:p>
            <a:r>
              <a:rPr lang="en-US" b="1" dirty="0"/>
              <a:t>"Attention Is All You Need." </a:t>
            </a:r>
            <a:endParaRPr lang="en-001" b="1" dirty="0"/>
          </a:p>
        </p:txBody>
      </p:sp>
      <p:sp>
        <p:nvSpPr>
          <p:cNvPr id="2" name="文本框 1">
            <a:extLst>
              <a:ext uri="{FF2B5EF4-FFF2-40B4-BE49-F238E27FC236}">
                <a16:creationId xmlns:a16="http://schemas.microsoft.com/office/drawing/2014/main" id="{584B3233-5742-4BDB-5F0D-2BED8760A2D6}"/>
              </a:ext>
            </a:extLst>
          </p:cNvPr>
          <p:cNvSpPr txBox="1"/>
          <p:nvPr/>
        </p:nvSpPr>
        <p:spPr>
          <a:xfrm>
            <a:off x="186783" y="1394039"/>
            <a:ext cx="4722540" cy="646331"/>
          </a:xfrm>
          <a:prstGeom prst="rect">
            <a:avLst/>
          </a:prstGeom>
          <a:solidFill>
            <a:schemeClr val="accent3">
              <a:lumMod val="20000"/>
              <a:lumOff val="80000"/>
            </a:schemeClr>
          </a:solidFill>
        </p:spPr>
        <p:txBody>
          <a:bodyPr wrap="square">
            <a:spAutoFit/>
          </a:bodyPr>
          <a:lstStyle/>
          <a:p>
            <a:r>
              <a:rPr lang="en-US" dirty="0"/>
              <a:t>Each attention block is followed by a **position-wise feedforward network</a:t>
            </a:r>
            <a:endParaRPr lang="en-001" dirty="0"/>
          </a:p>
        </p:txBody>
      </p:sp>
      <p:cxnSp>
        <p:nvCxnSpPr>
          <p:cNvPr id="8" name="直接箭头连接符 7">
            <a:extLst>
              <a:ext uri="{FF2B5EF4-FFF2-40B4-BE49-F238E27FC236}">
                <a16:creationId xmlns:a16="http://schemas.microsoft.com/office/drawing/2014/main" id="{F04A6E5D-18B1-6087-5641-3B2EF02F8261}"/>
              </a:ext>
            </a:extLst>
          </p:cNvPr>
          <p:cNvCxnSpPr>
            <a:cxnSpLocks/>
            <a:stCxn id="2" idx="2"/>
          </p:cNvCxnSpPr>
          <p:nvPr/>
        </p:nvCxnSpPr>
        <p:spPr>
          <a:xfrm>
            <a:off x="2548053" y="2040370"/>
            <a:ext cx="3127918" cy="123808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3" name="图片 12" descr="IguanaTex Bitmap Display&#10;&#10;% ctex_test.tex&#10;\documentclass[UTF8]{ctexart}&#10;\usepackage{amsmath}&#10;\usepackage{amssymb}&#10;\usepackage{amsfonts}&#10;\pagestyle{empty}&#10;\begin{document}&#10;$$\text{FFN}(x) = \text{ReLU}(x W_1 + b_1) W_2 + b_2$$&#10;\end{document}">
            <a:extLst>
              <a:ext uri="{FF2B5EF4-FFF2-40B4-BE49-F238E27FC236}">
                <a16:creationId xmlns:a16="http://schemas.microsoft.com/office/drawing/2014/main" id="{13F89839-06F8-5F15-B1FE-7E7632A51A71}"/>
              </a:ext>
            </a:extLst>
          </p:cNvPr>
          <p:cNvPicPr>
            <a:picLocks noChangeAspect="1"/>
          </p:cNvPicPr>
          <p:nvPr>
            <p:custDataLst>
              <p:tags r:id="rId1"/>
            </p:custDataLst>
          </p:nvPr>
        </p:nvPicPr>
        <p:blipFill>
          <a:blip r:embed="rId5"/>
          <a:stretch>
            <a:fillRect/>
          </a:stretch>
        </p:blipFill>
        <p:spPr>
          <a:xfrm>
            <a:off x="186783" y="2537569"/>
            <a:ext cx="3174872" cy="243689"/>
          </a:xfrm>
          <a:prstGeom prst="rect">
            <a:avLst/>
          </a:prstGeom>
        </p:spPr>
      </p:pic>
    </p:spTree>
    <p:extLst>
      <p:ext uri="{BB962C8B-B14F-4D97-AF65-F5344CB8AC3E}">
        <p14:creationId xmlns:p14="http://schemas.microsoft.com/office/powerpoint/2010/main" val="8443913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D2D65-0CFA-1550-5C1D-986A65E559B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71A0DB-ACBF-3E62-9905-862CC56DF95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C758C6C-59AD-7172-CB23-255C52DBD6C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40CA5FC-10D0-A248-3464-6DADA3717E3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Learning</a:t>
            </a:r>
            <a:endParaRPr lang="en-US" altLang="en-US" sz="2400" b="1" dirty="0">
              <a:solidFill>
                <a:schemeClr val="bg2">
                  <a:lumMod val="75000"/>
                </a:schemeClr>
              </a:solidFill>
              <a:cs typeface="Times New Roman" pitchFamily="18" charset="0"/>
            </a:endParaRPr>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F644DAFA-DBE5-AF6E-3688-B74B10024F5A}"/>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0870ED6F-2AB8-D004-6417-49B242295A71}"/>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CNN vs. RNN vs. Transformer</a:t>
            </a:r>
            <a:endParaRPr lang="en-US" altLang="zh-CN" dirty="0"/>
          </a:p>
        </p:txBody>
      </p:sp>
      <p:pic>
        <p:nvPicPr>
          <p:cNvPr id="7" name="图片 6">
            <a:extLst>
              <a:ext uri="{FF2B5EF4-FFF2-40B4-BE49-F238E27FC236}">
                <a16:creationId xmlns:a16="http://schemas.microsoft.com/office/drawing/2014/main" id="{7C19C018-BC38-3E72-7712-5651DA54DD33}"/>
              </a:ext>
            </a:extLst>
          </p:cNvPr>
          <p:cNvPicPr>
            <a:picLocks noChangeAspect="1"/>
          </p:cNvPicPr>
          <p:nvPr/>
        </p:nvPicPr>
        <p:blipFill>
          <a:blip r:embed="rId3"/>
          <a:stretch>
            <a:fillRect/>
          </a:stretch>
        </p:blipFill>
        <p:spPr>
          <a:xfrm>
            <a:off x="1462087" y="966519"/>
            <a:ext cx="6219825" cy="5781675"/>
          </a:xfrm>
          <a:prstGeom prst="rect">
            <a:avLst/>
          </a:prstGeom>
        </p:spPr>
      </p:pic>
    </p:spTree>
    <p:extLst>
      <p:ext uri="{BB962C8B-B14F-4D97-AF65-F5344CB8AC3E}">
        <p14:creationId xmlns:p14="http://schemas.microsoft.com/office/powerpoint/2010/main" val="44325845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32</a:t>
            </a:fld>
            <a:endParaRPr lang="en-US" altLang="en-US"/>
          </a:p>
        </p:txBody>
      </p:sp>
      <p:sp>
        <p:nvSpPr>
          <p:cNvPr id="7" name="標題 5">
            <a:extLst>
              <a:ext uri="{FF2B5EF4-FFF2-40B4-BE49-F238E27FC236}">
                <a16:creationId xmlns:a16="http://schemas.microsoft.com/office/drawing/2014/main" id="{E7C83185-09D1-4567-8331-E19BC0B8AB2B}"/>
              </a:ext>
            </a:extLst>
          </p:cNvPr>
          <p:cNvSpPr txBox="1">
            <a:spLocks/>
          </p:cNvSpPr>
          <p:nvPr/>
        </p:nvSpPr>
        <p:spPr>
          <a:xfrm>
            <a:off x="1452108" y="2374381"/>
            <a:ext cx="5688632" cy="1472787"/>
          </a:xfrm>
          <a:prstGeom prst="rect">
            <a:avLst/>
          </a:prstGeom>
        </p:spPr>
        <p:txBody>
          <a:bodyPr rtlCol="0">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eaLnBrk="1" fontAlgn="auto" hangingPunct="1">
              <a:spcAft>
                <a:spcPts val="0"/>
              </a:spcAft>
              <a:defRPr/>
            </a:pPr>
            <a:r>
              <a:rPr lang="en-US" altLang="zh-CN" sz="4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Thanks</a:t>
            </a:r>
            <a:endParaRPr lang="en-US" sz="3600" b="1" dirty="0">
              <a:effectLst>
                <a:outerShdw blurRad="38100" dist="38100" dir="2700000" algn="tl">
                  <a:srgbClr val="000000">
                    <a:alpha val="43137"/>
                  </a:srgbClr>
                </a:outerShdw>
              </a:effectLst>
              <a:highlight>
                <a:srgbClr val="00FFFF"/>
              </a:highlight>
              <a:latin typeface="宋体" panose="02010600030101010101" pitchFamily="2" charset="-122"/>
              <a:ea typeface="宋体" panose="02010600030101010101" pitchFamily="2" charset="-122"/>
              <a:cs typeface="Times New Roman" pitchFamily="18" charset="0"/>
            </a:endParaRPr>
          </a:p>
        </p:txBody>
      </p:sp>
      <p:sp>
        <p:nvSpPr>
          <p:cNvPr id="9" name="Rectangle 8">
            <a:extLst>
              <a:ext uri="{FF2B5EF4-FFF2-40B4-BE49-F238E27FC236}">
                <a16:creationId xmlns:a16="http://schemas.microsoft.com/office/drawing/2014/main" id="{7465FE31-E696-4B3B-9F5E-7CD575523C3D}"/>
              </a:ext>
            </a:extLst>
          </p:cNvPr>
          <p:cNvSpPr/>
          <p:nvPr/>
        </p:nvSpPr>
        <p:spPr>
          <a:xfrm>
            <a:off x="2923972" y="2086350"/>
            <a:ext cx="3479800" cy="144016"/>
          </a:xfrm>
          <a:prstGeom prst="rect">
            <a:avLst/>
          </a:prstGeom>
          <a:gradFill flip="none" rotWithShape="1">
            <a:gsLst>
              <a:gs pos="0">
                <a:srgbClr val="AE0F5A"/>
              </a:gs>
              <a:gs pos="100000">
                <a:srgbClr val="FFFFFF"/>
              </a:gs>
              <a:gs pos="10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5346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1F5C6-B384-52C5-3927-03CEDF4337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736CAB-5AAF-8CE6-47D5-B2CCEA0AE6B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10E4B010-B6EB-02DB-9C16-BB3B1F2DD4E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4175ED0-C05F-C7FF-5096-3B4803066DD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7" name="文本框 11 1">
            <a:extLst>
              <a:ext uri="{FF2B5EF4-FFF2-40B4-BE49-F238E27FC236}">
                <a16:creationId xmlns:a16="http://schemas.microsoft.com/office/drawing/2014/main" id="{27F06D19-1455-49B0-82F5-A1628396CB03}"/>
              </a:ext>
            </a:extLst>
          </p:cNvPr>
          <p:cNvSpPr txBox="1"/>
          <p:nvPr/>
        </p:nvSpPr>
        <p:spPr>
          <a:xfrm>
            <a:off x="173240" y="530947"/>
            <a:ext cx="5510774" cy="369332"/>
          </a:xfrm>
          <a:prstGeom prst="rect">
            <a:avLst/>
          </a:prstGeom>
          <a:noFill/>
        </p:spPr>
        <p:txBody>
          <a:bodyPr wrap="square">
            <a:spAutoFit/>
          </a:bodyPr>
          <a:lstStyle/>
          <a:p>
            <a:r>
              <a:rPr lang="en-US" b="1" dirty="0">
                <a:solidFill>
                  <a:srgbClr val="FF0000"/>
                </a:solidFill>
                <a:highlight>
                  <a:srgbClr val="FFFF00"/>
                </a:highlight>
              </a:rPr>
              <a:t>t-Distributed Stochastic Neighbor Embedding (t-SNE</a:t>
            </a:r>
            <a:r>
              <a:rPr lang="en-US" dirty="0">
                <a:solidFill>
                  <a:srgbClr val="FF0000"/>
                </a:solidFill>
                <a:highlight>
                  <a:srgbClr val="FFFF00"/>
                </a:highlight>
              </a:rPr>
              <a:t>)</a:t>
            </a:r>
            <a:endParaRPr lang="en-US" dirty="0">
              <a:latin typeface="Studio-Feixen-Sans"/>
            </a:endParaRPr>
          </a:p>
        </p:txBody>
      </p:sp>
      <p:sp>
        <p:nvSpPr>
          <p:cNvPr id="9" name="文本框 11 2">
            <a:extLst>
              <a:ext uri="{FF2B5EF4-FFF2-40B4-BE49-F238E27FC236}">
                <a16:creationId xmlns:a16="http://schemas.microsoft.com/office/drawing/2014/main" id="{DDD1E7A9-6421-4165-BC0B-9F278FF6E888}"/>
              </a:ext>
            </a:extLst>
          </p:cNvPr>
          <p:cNvSpPr txBox="1"/>
          <p:nvPr/>
        </p:nvSpPr>
        <p:spPr>
          <a:xfrm>
            <a:off x="5625581" y="158174"/>
            <a:ext cx="3418987" cy="923330"/>
          </a:xfrm>
          <a:prstGeom prst="rect">
            <a:avLst/>
          </a:prstGeom>
          <a:noFill/>
          <a:ln>
            <a:solidFill>
              <a:schemeClr val="tx1"/>
            </a:solidFill>
          </a:ln>
        </p:spPr>
        <p:txBody>
          <a:bodyPr wrap="square">
            <a:spAutoFit/>
          </a:bodyPr>
          <a:lstStyle/>
          <a:p>
            <a:pPr algn="just"/>
            <a:r>
              <a:rPr lang="en-US" dirty="0">
                <a:highlight>
                  <a:srgbClr val="C0C0C0"/>
                </a:highlight>
              </a:rPr>
              <a:t>PCA</a:t>
            </a:r>
            <a:r>
              <a:rPr lang="en-US" dirty="0"/>
              <a:t>: preserving </a:t>
            </a:r>
            <a:r>
              <a:rPr lang="en-US" b="1" dirty="0"/>
              <a:t>global structures</a:t>
            </a:r>
            <a:r>
              <a:rPr lang="en-US" dirty="0"/>
              <a:t>, </a:t>
            </a:r>
            <a:r>
              <a:rPr lang="en-US" dirty="0">
                <a:highlight>
                  <a:srgbClr val="C0C0C0"/>
                </a:highlight>
              </a:rPr>
              <a:t>t-SNE</a:t>
            </a:r>
            <a:r>
              <a:rPr lang="en-US" dirty="0"/>
              <a:t>: preserving</a:t>
            </a:r>
            <a:r>
              <a:rPr lang="en-US" b="1" dirty="0"/>
              <a:t> local similarities</a:t>
            </a:r>
            <a:r>
              <a:rPr lang="en-US" dirty="0"/>
              <a:t> between points</a:t>
            </a:r>
            <a:endParaRPr lang="en-US" dirty="0">
              <a:latin typeface="Studio-Feixen-Sans"/>
            </a:endParaRPr>
          </a:p>
        </p:txBody>
      </p:sp>
      <p:sp>
        <p:nvSpPr>
          <p:cNvPr id="8" name="文本框 7">
            <a:extLst>
              <a:ext uri="{FF2B5EF4-FFF2-40B4-BE49-F238E27FC236}">
                <a16:creationId xmlns:a16="http://schemas.microsoft.com/office/drawing/2014/main" id="{E70D8323-13C7-B7FC-5589-534417CFCD28}"/>
              </a:ext>
            </a:extLst>
          </p:cNvPr>
          <p:cNvSpPr txBox="1"/>
          <p:nvPr/>
        </p:nvSpPr>
        <p:spPr>
          <a:xfrm>
            <a:off x="328050" y="1097014"/>
            <a:ext cx="8187300" cy="923330"/>
          </a:xfrm>
          <a:prstGeom prst="rect">
            <a:avLst/>
          </a:prstGeom>
          <a:noFill/>
        </p:spPr>
        <p:txBody>
          <a:bodyPr wrap="square">
            <a:spAutoFit/>
          </a:bodyPr>
          <a:lstStyle/>
          <a:p>
            <a:r>
              <a:rPr lang="en-US" dirty="0"/>
              <a:t>A </a:t>
            </a:r>
            <a:r>
              <a:rPr lang="en-US" b="1" dirty="0"/>
              <a:t>non-linear dimensionality reduction</a:t>
            </a:r>
            <a:r>
              <a:rPr lang="en-US" dirty="0"/>
              <a:t> technique used primarily for data visualization. It is widely used to project </a:t>
            </a:r>
            <a:r>
              <a:rPr lang="en-US" i="1" u="sng" dirty="0"/>
              <a:t>high-dimensional</a:t>
            </a:r>
            <a:r>
              <a:rPr lang="en-US" dirty="0"/>
              <a:t> data (e.g., images, word embeddings, or genetic data) into </a:t>
            </a:r>
            <a:r>
              <a:rPr lang="en-US" i="1" u="sng" dirty="0"/>
              <a:t>2D or 3D space</a:t>
            </a:r>
            <a:r>
              <a:rPr lang="en-US" dirty="0"/>
              <a:t> for visualization.</a:t>
            </a:r>
            <a:endParaRPr lang="en-001" dirty="0"/>
          </a:p>
        </p:txBody>
      </p:sp>
      <p:sp>
        <p:nvSpPr>
          <p:cNvPr id="12" name="文本框 11">
            <a:extLst>
              <a:ext uri="{FF2B5EF4-FFF2-40B4-BE49-F238E27FC236}">
                <a16:creationId xmlns:a16="http://schemas.microsoft.com/office/drawing/2014/main" id="{799FA981-66FF-D787-F64C-5467E1FCB157}"/>
              </a:ext>
            </a:extLst>
          </p:cNvPr>
          <p:cNvSpPr txBox="1"/>
          <p:nvPr/>
        </p:nvSpPr>
        <p:spPr>
          <a:xfrm>
            <a:off x="274762" y="2867910"/>
            <a:ext cx="7707188" cy="369332"/>
          </a:xfrm>
          <a:prstGeom prst="rect">
            <a:avLst/>
          </a:prstGeom>
          <a:noFill/>
        </p:spPr>
        <p:txBody>
          <a:bodyPr wrap="square">
            <a:spAutoFit/>
          </a:bodyPr>
          <a:lstStyle/>
          <a:p>
            <a:r>
              <a:rPr lang="en-US" dirty="0"/>
              <a:t>The probability that a point </a:t>
            </a:r>
            <a:r>
              <a:rPr lang="en-US" i="1" dirty="0"/>
              <a:t>j</a:t>
            </a:r>
            <a:r>
              <a:rPr lang="en-US" dirty="0"/>
              <a:t> is a neighbor of </a:t>
            </a:r>
            <a:r>
              <a:rPr lang="en-US" i="1" dirty="0"/>
              <a:t>i</a:t>
            </a:r>
            <a:r>
              <a:rPr lang="en-US" dirty="0"/>
              <a:t>:</a:t>
            </a:r>
            <a:endParaRPr lang="en-001" dirty="0"/>
          </a:p>
        </p:txBody>
      </p:sp>
      <p:pic>
        <p:nvPicPr>
          <p:cNvPr id="15" name="图片 14" descr="IguanaTex Bitmap Display&#10;&#10;% ctex_test.tex&#10;\documentclass[UTF8]{ctexart}&#10;\usepackage{amsmath}&#10;\usepackage{amssymb}&#10;\usepackage{amsfonts}&#10;\pagestyle{empty}&#10;\begin{document}&#10;$$P_{j|i} = \frac{\exp(-d^2_{ij}/2\sigma^2)}{\sum_{k \neq i} \exp(-d^2_{ik}/2\sigma^2)}$$&#10;\end{document}">
            <a:extLst>
              <a:ext uri="{FF2B5EF4-FFF2-40B4-BE49-F238E27FC236}">
                <a16:creationId xmlns:a16="http://schemas.microsoft.com/office/drawing/2014/main" id="{9ECF4885-753E-E579-E8AA-0678CD4880F2}"/>
              </a:ext>
            </a:extLst>
          </p:cNvPr>
          <p:cNvPicPr>
            <a:picLocks noChangeAspect="1"/>
          </p:cNvPicPr>
          <p:nvPr>
            <p:custDataLst>
              <p:tags r:id="rId1"/>
            </p:custDataLst>
          </p:nvPr>
        </p:nvPicPr>
        <p:blipFill>
          <a:blip r:embed="rId6"/>
          <a:stretch>
            <a:fillRect/>
          </a:stretch>
        </p:blipFill>
        <p:spPr>
          <a:xfrm>
            <a:off x="4958888" y="2746433"/>
            <a:ext cx="2443838" cy="657264"/>
          </a:xfrm>
          <a:prstGeom prst="rect">
            <a:avLst/>
          </a:prstGeom>
        </p:spPr>
      </p:pic>
      <p:sp>
        <p:nvSpPr>
          <p:cNvPr id="19" name="文本框 18">
            <a:extLst>
              <a:ext uri="{FF2B5EF4-FFF2-40B4-BE49-F238E27FC236}">
                <a16:creationId xmlns:a16="http://schemas.microsoft.com/office/drawing/2014/main" id="{FD4A381A-BB43-24F4-734C-CBABF8909812}"/>
              </a:ext>
            </a:extLst>
          </p:cNvPr>
          <p:cNvSpPr txBox="1"/>
          <p:nvPr/>
        </p:nvSpPr>
        <p:spPr>
          <a:xfrm>
            <a:off x="328050" y="2339185"/>
            <a:ext cx="8541188" cy="369332"/>
          </a:xfrm>
          <a:prstGeom prst="rect">
            <a:avLst/>
          </a:prstGeom>
          <a:noFill/>
        </p:spPr>
        <p:txBody>
          <a:bodyPr wrap="square">
            <a:spAutoFit/>
          </a:bodyPr>
          <a:lstStyle/>
          <a:p>
            <a:r>
              <a:rPr lang="en-US" b="1" dirty="0"/>
              <a:t>Step 1: Compute Pairwise Similarities in High-Dimensional Space</a:t>
            </a:r>
            <a:endParaRPr lang="en-001" b="1" dirty="0"/>
          </a:p>
        </p:txBody>
      </p:sp>
      <p:sp>
        <p:nvSpPr>
          <p:cNvPr id="23" name="文本框 22">
            <a:extLst>
              <a:ext uri="{FF2B5EF4-FFF2-40B4-BE49-F238E27FC236}">
                <a16:creationId xmlns:a16="http://schemas.microsoft.com/office/drawing/2014/main" id="{22148F65-1427-5EBF-9207-4A5703F86D80}"/>
              </a:ext>
            </a:extLst>
          </p:cNvPr>
          <p:cNvSpPr txBox="1"/>
          <p:nvPr/>
        </p:nvSpPr>
        <p:spPr>
          <a:xfrm>
            <a:off x="328050" y="3509549"/>
            <a:ext cx="8541188" cy="369332"/>
          </a:xfrm>
          <a:prstGeom prst="rect">
            <a:avLst/>
          </a:prstGeom>
          <a:noFill/>
        </p:spPr>
        <p:txBody>
          <a:bodyPr wrap="square">
            <a:spAutoFit/>
          </a:bodyPr>
          <a:lstStyle/>
          <a:p>
            <a:r>
              <a:rPr lang="en-US" b="1" dirty="0"/>
              <a:t>Step 2: Compute Similarities in Lower-Dimensional Space</a:t>
            </a:r>
            <a:endParaRPr lang="en-001" b="1" dirty="0"/>
          </a:p>
        </p:txBody>
      </p:sp>
      <p:pic>
        <p:nvPicPr>
          <p:cNvPr id="26" name="图片 25" descr="IguanaTex Bitmap Display&#10;&#10;% ctex_test.tex&#10;\documentclass[UTF8]{ctexart}&#10;\usepackage{amsmath}&#10;\usepackage{amssymb}&#10;\usepackage{amsfonts}&#10;\pagestyle{empty}&#10;\begin{document}&#10;$$Q_{j|i} = \frac{(1 + d_{ij}^2)^{-1}}{\sum_{k \neq i} (1 + d_{ik}^2)^{-1}}$$&#10;\end{document}">
            <a:extLst>
              <a:ext uri="{FF2B5EF4-FFF2-40B4-BE49-F238E27FC236}">
                <a16:creationId xmlns:a16="http://schemas.microsoft.com/office/drawing/2014/main" id="{439CA6FD-0D4E-F29A-2C37-FF71C01F54FC}"/>
              </a:ext>
            </a:extLst>
          </p:cNvPr>
          <p:cNvPicPr>
            <a:picLocks noChangeAspect="1"/>
          </p:cNvPicPr>
          <p:nvPr>
            <p:custDataLst>
              <p:tags r:id="rId2"/>
            </p:custDataLst>
          </p:nvPr>
        </p:nvPicPr>
        <p:blipFill>
          <a:blip r:embed="rId7"/>
          <a:stretch>
            <a:fillRect/>
          </a:stretch>
        </p:blipFill>
        <p:spPr>
          <a:xfrm>
            <a:off x="3518418" y="4054139"/>
            <a:ext cx="2107163" cy="657264"/>
          </a:xfrm>
          <a:prstGeom prst="rect">
            <a:avLst/>
          </a:prstGeom>
        </p:spPr>
      </p:pic>
      <p:sp>
        <p:nvSpPr>
          <p:cNvPr id="30" name="文本框 29">
            <a:extLst>
              <a:ext uri="{FF2B5EF4-FFF2-40B4-BE49-F238E27FC236}">
                <a16:creationId xmlns:a16="http://schemas.microsoft.com/office/drawing/2014/main" id="{C0BA26E4-5AEA-C6CF-87A4-FC9BF503C1E4}"/>
              </a:ext>
            </a:extLst>
          </p:cNvPr>
          <p:cNvSpPr txBox="1"/>
          <p:nvPr/>
        </p:nvSpPr>
        <p:spPr>
          <a:xfrm>
            <a:off x="328050" y="4886661"/>
            <a:ext cx="4710112" cy="369332"/>
          </a:xfrm>
          <a:prstGeom prst="rect">
            <a:avLst/>
          </a:prstGeom>
          <a:noFill/>
        </p:spPr>
        <p:txBody>
          <a:bodyPr wrap="square">
            <a:spAutoFit/>
          </a:bodyPr>
          <a:lstStyle/>
          <a:p>
            <a:r>
              <a:rPr lang="en-US" b="1" dirty="0"/>
              <a:t>Step 3: Minimize the KL Divergence</a:t>
            </a:r>
            <a:endParaRPr lang="en-001" b="1" dirty="0"/>
          </a:p>
        </p:txBody>
      </p:sp>
      <p:pic>
        <p:nvPicPr>
          <p:cNvPr id="33" name="图片 32" descr="IguanaTex Bitmap Display&#10;&#10;% ctex_test.tex&#10;\documentclass[UTF8]{ctexart}&#10;\usepackage{amsmath}&#10;\usepackage{amssymb}&#10;\usepackage{amsfonts}&#10;\pagestyle{empty}&#10;\begin{document}&#10;$$KL(P||Q) = \sum_{i} \sum_{j} P_{j|i} \log \frac{P_{j|i}}{Q_{j|i}}$$&#10;\end{document}">
            <a:extLst>
              <a:ext uri="{FF2B5EF4-FFF2-40B4-BE49-F238E27FC236}">
                <a16:creationId xmlns:a16="http://schemas.microsoft.com/office/drawing/2014/main" id="{8C04C393-6D9A-0A96-8E6F-6FC7A7F7FBD0}"/>
              </a:ext>
            </a:extLst>
          </p:cNvPr>
          <p:cNvPicPr>
            <a:picLocks noChangeAspect="1"/>
          </p:cNvPicPr>
          <p:nvPr>
            <p:custDataLst>
              <p:tags r:id="rId3"/>
            </p:custDataLst>
          </p:nvPr>
        </p:nvPicPr>
        <p:blipFill>
          <a:blip r:embed="rId8"/>
          <a:stretch>
            <a:fillRect/>
          </a:stretch>
        </p:blipFill>
        <p:spPr>
          <a:xfrm>
            <a:off x="3158356" y="5392639"/>
            <a:ext cx="2880575" cy="653087"/>
          </a:xfrm>
          <a:prstGeom prst="rect">
            <a:avLst/>
          </a:prstGeom>
        </p:spPr>
      </p:pic>
      <p:sp>
        <p:nvSpPr>
          <p:cNvPr id="37" name="文本框 36">
            <a:extLst>
              <a:ext uri="{FF2B5EF4-FFF2-40B4-BE49-F238E27FC236}">
                <a16:creationId xmlns:a16="http://schemas.microsoft.com/office/drawing/2014/main" id="{A1E844B1-9EF2-AF12-CC76-30973EEF8223}"/>
              </a:ext>
            </a:extLst>
          </p:cNvPr>
          <p:cNvSpPr txBox="1"/>
          <p:nvPr/>
        </p:nvSpPr>
        <p:spPr>
          <a:xfrm>
            <a:off x="6038931" y="5997706"/>
            <a:ext cx="4762500" cy="369332"/>
          </a:xfrm>
          <a:prstGeom prst="rect">
            <a:avLst/>
          </a:prstGeom>
          <a:noFill/>
        </p:spPr>
        <p:txBody>
          <a:bodyPr wrap="square">
            <a:spAutoFit/>
          </a:bodyPr>
          <a:lstStyle/>
          <a:p>
            <a:r>
              <a:rPr lang="en-US" dirty="0"/>
              <a:t>Gradient Descent Optimization</a:t>
            </a:r>
            <a:endParaRPr lang="en-001" dirty="0"/>
          </a:p>
        </p:txBody>
      </p:sp>
    </p:spTree>
    <p:extLst>
      <p:ext uri="{BB962C8B-B14F-4D97-AF65-F5344CB8AC3E}">
        <p14:creationId xmlns:p14="http://schemas.microsoft.com/office/powerpoint/2010/main" val="13822266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1F5C6-B384-52C5-3927-03CEDF4337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736CAB-5AAF-8CE6-47D5-B2CCEA0AE6B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10E4B010-B6EB-02DB-9C16-BB3B1F2DD4E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4175ED0-C05F-C7FF-5096-3B4803066DD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7" name="文本框 11 1">
            <a:extLst>
              <a:ext uri="{FF2B5EF4-FFF2-40B4-BE49-F238E27FC236}">
                <a16:creationId xmlns:a16="http://schemas.microsoft.com/office/drawing/2014/main" id="{27F06D19-1455-49B0-82F5-A1628396CB03}"/>
              </a:ext>
            </a:extLst>
          </p:cNvPr>
          <p:cNvSpPr txBox="1"/>
          <p:nvPr/>
        </p:nvSpPr>
        <p:spPr>
          <a:xfrm>
            <a:off x="185176" y="511811"/>
            <a:ext cx="8405887" cy="369332"/>
          </a:xfrm>
          <a:prstGeom prst="rect">
            <a:avLst/>
          </a:prstGeom>
          <a:noFill/>
        </p:spPr>
        <p:txBody>
          <a:bodyPr wrap="square">
            <a:spAutoFit/>
          </a:bodyPr>
          <a:lstStyle/>
          <a:p>
            <a:r>
              <a:rPr lang="en-US" b="1" dirty="0">
                <a:solidFill>
                  <a:srgbClr val="FF0000"/>
                </a:solidFill>
                <a:highlight>
                  <a:srgbClr val="FFFF00"/>
                </a:highlight>
              </a:rPr>
              <a:t>Uniform Manifold Approximation and Projection (UMAP)</a:t>
            </a:r>
            <a:endParaRPr lang="en-US" dirty="0">
              <a:latin typeface="Studio-Feixen-Sans"/>
            </a:endParaRPr>
          </a:p>
        </p:txBody>
      </p:sp>
      <p:sp>
        <p:nvSpPr>
          <p:cNvPr id="9" name="文本框 11 2">
            <a:extLst>
              <a:ext uri="{FF2B5EF4-FFF2-40B4-BE49-F238E27FC236}">
                <a16:creationId xmlns:a16="http://schemas.microsoft.com/office/drawing/2014/main" id="{DDD1E7A9-6421-4165-BC0B-9F278FF6E888}"/>
              </a:ext>
            </a:extLst>
          </p:cNvPr>
          <p:cNvSpPr txBox="1"/>
          <p:nvPr/>
        </p:nvSpPr>
        <p:spPr>
          <a:xfrm>
            <a:off x="5947387" y="140865"/>
            <a:ext cx="3078526" cy="646331"/>
          </a:xfrm>
          <a:prstGeom prst="rect">
            <a:avLst/>
          </a:prstGeom>
          <a:noFill/>
          <a:ln>
            <a:solidFill>
              <a:schemeClr val="tx1"/>
            </a:solidFill>
          </a:ln>
        </p:spPr>
        <p:txBody>
          <a:bodyPr wrap="square">
            <a:spAutoFit/>
          </a:bodyPr>
          <a:lstStyle/>
          <a:p>
            <a:r>
              <a:rPr lang="en-HK" dirty="0">
                <a:highlight>
                  <a:srgbClr val="C0C0C0"/>
                </a:highlight>
              </a:rPr>
              <a:t>UMAP</a:t>
            </a:r>
            <a:r>
              <a:rPr lang="en-HK" dirty="0"/>
              <a:t>:  </a:t>
            </a:r>
            <a:r>
              <a:rPr lang="en-US" dirty="0"/>
              <a:t>maintaining both local and global structure</a:t>
            </a:r>
            <a:endParaRPr lang="en-US" dirty="0">
              <a:latin typeface="Studio-Feixen-Sans"/>
            </a:endParaRPr>
          </a:p>
        </p:txBody>
      </p:sp>
      <p:sp>
        <p:nvSpPr>
          <p:cNvPr id="4" name="文本框 3">
            <a:extLst>
              <a:ext uri="{FF2B5EF4-FFF2-40B4-BE49-F238E27FC236}">
                <a16:creationId xmlns:a16="http://schemas.microsoft.com/office/drawing/2014/main" id="{2476487C-D184-D702-3492-058CA39EBD13}"/>
              </a:ext>
            </a:extLst>
          </p:cNvPr>
          <p:cNvSpPr txBox="1"/>
          <p:nvPr/>
        </p:nvSpPr>
        <p:spPr>
          <a:xfrm>
            <a:off x="216412" y="971542"/>
            <a:ext cx="8711175" cy="646331"/>
          </a:xfrm>
          <a:prstGeom prst="rect">
            <a:avLst/>
          </a:prstGeom>
          <a:noFill/>
        </p:spPr>
        <p:txBody>
          <a:bodyPr wrap="square">
            <a:spAutoFit/>
          </a:bodyPr>
          <a:lstStyle/>
          <a:p>
            <a:r>
              <a:rPr lang="en-US" dirty="0"/>
              <a:t>It is based on manifold learning, assuming that high-dimensional data lies on a lower-dimensional manifold.</a:t>
            </a:r>
            <a:endParaRPr lang="en-001" dirty="0"/>
          </a:p>
        </p:txBody>
      </p:sp>
      <p:sp>
        <p:nvSpPr>
          <p:cNvPr id="12" name="文本框 11">
            <a:extLst>
              <a:ext uri="{FF2B5EF4-FFF2-40B4-BE49-F238E27FC236}">
                <a16:creationId xmlns:a16="http://schemas.microsoft.com/office/drawing/2014/main" id="{D043E4BE-E8FA-05E0-9C69-373278823AF5}"/>
              </a:ext>
            </a:extLst>
          </p:cNvPr>
          <p:cNvSpPr txBox="1"/>
          <p:nvPr/>
        </p:nvSpPr>
        <p:spPr>
          <a:xfrm>
            <a:off x="216412" y="1762810"/>
            <a:ext cx="6436519" cy="369332"/>
          </a:xfrm>
          <a:prstGeom prst="rect">
            <a:avLst/>
          </a:prstGeom>
          <a:noFill/>
        </p:spPr>
        <p:txBody>
          <a:bodyPr wrap="square">
            <a:spAutoFit/>
          </a:bodyPr>
          <a:lstStyle/>
          <a:p>
            <a:r>
              <a:rPr lang="en-US" b="1" dirty="0"/>
              <a:t>Step 1: Construct a Weighted Graph of Data Points</a:t>
            </a:r>
            <a:endParaRPr lang="en-001" b="1" dirty="0"/>
          </a:p>
        </p:txBody>
      </p:sp>
      <p:sp>
        <p:nvSpPr>
          <p:cNvPr id="14" name="文本框 13">
            <a:extLst>
              <a:ext uri="{FF2B5EF4-FFF2-40B4-BE49-F238E27FC236}">
                <a16:creationId xmlns:a16="http://schemas.microsoft.com/office/drawing/2014/main" id="{F6F1CDF6-DC55-54BF-EEBE-ECA7BD98C5FB}"/>
              </a:ext>
            </a:extLst>
          </p:cNvPr>
          <p:cNvSpPr txBox="1"/>
          <p:nvPr/>
        </p:nvSpPr>
        <p:spPr>
          <a:xfrm>
            <a:off x="916780" y="2142271"/>
            <a:ext cx="7598569" cy="923330"/>
          </a:xfrm>
          <a:prstGeom prst="rect">
            <a:avLst/>
          </a:prstGeom>
          <a:noFill/>
        </p:spPr>
        <p:txBody>
          <a:bodyPr wrap="square">
            <a:spAutoFit/>
          </a:bodyPr>
          <a:lstStyle/>
          <a:p>
            <a:pPr algn="just"/>
            <a:r>
              <a:rPr lang="en-US" dirty="0"/>
              <a:t>Constructs a </a:t>
            </a:r>
            <a:r>
              <a:rPr lang="en-US" b="1" dirty="0"/>
              <a:t>nearest neighbor graph</a:t>
            </a:r>
            <a:r>
              <a:rPr lang="en-US" dirty="0"/>
              <a:t> of the high-dimensional data, </a:t>
            </a:r>
            <a:r>
              <a:rPr lang="en-US" b="1" dirty="0"/>
              <a:t>estimating the probability</a:t>
            </a:r>
            <a:r>
              <a:rPr lang="en-US" dirty="0"/>
              <a:t> that two points are connected based on </a:t>
            </a:r>
            <a:r>
              <a:rPr lang="en-US" b="1" dirty="0"/>
              <a:t>a fuzzy set representation</a:t>
            </a:r>
            <a:r>
              <a:rPr lang="en-US" dirty="0"/>
              <a:t>.</a:t>
            </a:r>
            <a:endParaRPr lang="en-001" dirty="0"/>
          </a:p>
        </p:txBody>
      </p:sp>
      <p:sp>
        <p:nvSpPr>
          <p:cNvPr id="16" name="文本框 15">
            <a:extLst>
              <a:ext uri="{FF2B5EF4-FFF2-40B4-BE49-F238E27FC236}">
                <a16:creationId xmlns:a16="http://schemas.microsoft.com/office/drawing/2014/main" id="{3B266697-6CCB-BA22-BC32-3BDA1531515A}"/>
              </a:ext>
            </a:extLst>
          </p:cNvPr>
          <p:cNvSpPr txBox="1"/>
          <p:nvPr/>
        </p:nvSpPr>
        <p:spPr>
          <a:xfrm>
            <a:off x="216412" y="3780580"/>
            <a:ext cx="7298812" cy="369332"/>
          </a:xfrm>
          <a:prstGeom prst="rect">
            <a:avLst/>
          </a:prstGeom>
          <a:noFill/>
        </p:spPr>
        <p:txBody>
          <a:bodyPr wrap="square">
            <a:spAutoFit/>
          </a:bodyPr>
          <a:lstStyle/>
          <a:p>
            <a:r>
              <a:rPr lang="en-US" b="1" dirty="0"/>
              <a:t>Step 2: Optimize the Graph in Lower-Dimensional Space</a:t>
            </a:r>
            <a:endParaRPr lang="en-001" b="1" dirty="0"/>
          </a:p>
        </p:txBody>
      </p:sp>
      <p:sp>
        <p:nvSpPr>
          <p:cNvPr id="20" name="文本框 19">
            <a:extLst>
              <a:ext uri="{FF2B5EF4-FFF2-40B4-BE49-F238E27FC236}">
                <a16:creationId xmlns:a16="http://schemas.microsoft.com/office/drawing/2014/main" id="{6FCD811E-1898-DAED-36D0-96213772BA36}"/>
              </a:ext>
            </a:extLst>
          </p:cNvPr>
          <p:cNvSpPr txBox="1"/>
          <p:nvPr/>
        </p:nvSpPr>
        <p:spPr>
          <a:xfrm>
            <a:off x="185176" y="4572863"/>
            <a:ext cx="4710112" cy="369332"/>
          </a:xfrm>
          <a:prstGeom prst="rect">
            <a:avLst/>
          </a:prstGeom>
          <a:noFill/>
        </p:spPr>
        <p:txBody>
          <a:bodyPr wrap="square">
            <a:spAutoFit/>
          </a:bodyPr>
          <a:lstStyle/>
          <a:p>
            <a:r>
              <a:rPr lang="en-US" b="1" dirty="0"/>
              <a:t>Step 3: Minimize the Cross-Entropy Loss</a:t>
            </a:r>
            <a:endParaRPr lang="en-001" b="1" dirty="0"/>
          </a:p>
        </p:txBody>
      </p:sp>
      <p:sp>
        <p:nvSpPr>
          <p:cNvPr id="22" name="文本框 21">
            <a:extLst>
              <a:ext uri="{FF2B5EF4-FFF2-40B4-BE49-F238E27FC236}">
                <a16:creationId xmlns:a16="http://schemas.microsoft.com/office/drawing/2014/main" id="{312D90CA-8B82-7096-D738-58B5376A6800}"/>
              </a:ext>
            </a:extLst>
          </p:cNvPr>
          <p:cNvSpPr txBox="1"/>
          <p:nvPr/>
        </p:nvSpPr>
        <p:spPr>
          <a:xfrm>
            <a:off x="4228540" y="4587343"/>
            <a:ext cx="3891105" cy="369332"/>
          </a:xfrm>
          <a:prstGeom prst="rect">
            <a:avLst/>
          </a:prstGeom>
          <a:noFill/>
        </p:spPr>
        <p:txBody>
          <a:bodyPr wrap="square">
            <a:spAutoFit/>
          </a:bodyPr>
          <a:lstStyle/>
          <a:p>
            <a:r>
              <a:rPr lang="en-US" dirty="0"/>
              <a:t>Uses Stochastic Gradient Descent (SGD)</a:t>
            </a:r>
            <a:endParaRPr lang="en-001" dirty="0"/>
          </a:p>
        </p:txBody>
      </p:sp>
      <p:pic>
        <p:nvPicPr>
          <p:cNvPr id="25" name="图片 24" descr="IguanaTex Bitmap Display&#10;&#10;% ctex_test.tex&#10;\documentclass[UTF8]{ctexart}&#10;\usepackage{amsmath}&#10;\usepackage{amssymb}&#10;\usepackage{amsfonts}&#10;\pagestyle{empty}&#10;\begin{document}&#10;$$p_{j|i} = \exp\left(-\frac{d(x_i, x_j) - \rho_i}{\sigma_i}\right)$$&#10;\end{document}">
            <a:extLst>
              <a:ext uri="{FF2B5EF4-FFF2-40B4-BE49-F238E27FC236}">
                <a16:creationId xmlns:a16="http://schemas.microsoft.com/office/drawing/2014/main" id="{D280EBF8-C578-C3F0-F3DA-3931897EC4C5}"/>
              </a:ext>
            </a:extLst>
          </p:cNvPr>
          <p:cNvPicPr>
            <a:picLocks noChangeAspect="1"/>
          </p:cNvPicPr>
          <p:nvPr>
            <p:custDataLst>
              <p:tags r:id="rId1"/>
            </p:custDataLst>
          </p:nvPr>
        </p:nvPicPr>
        <p:blipFill>
          <a:blip r:embed="rId7"/>
          <a:stretch>
            <a:fillRect/>
          </a:stretch>
        </p:blipFill>
        <p:spPr>
          <a:xfrm>
            <a:off x="3018729" y="2887650"/>
            <a:ext cx="2550962" cy="583461"/>
          </a:xfrm>
          <a:prstGeom prst="rect">
            <a:avLst/>
          </a:prstGeom>
        </p:spPr>
      </p:pic>
      <p:pic>
        <p:nvPicPr>
          <p:cNvPr id="28" name="图片 27" descr="IguanaTex Bitmap Display&#10;&#10;% ctex_test.tex&#10;\documentclass[UTF8]{ctexart}&#10;\usepackage{amsmath}&#10;\usepackage{amssymb}&#10;\usepackage{amsfonts}&#10;\pagestyle{empty}&#10;\begin{document}&#10;$$p_{ij} = p_{j|i} + p_{i|j} - p_{j|i} p_{i|j}$$&#10;\end{document}">
            <a:extLst>
              <a:ext uri="{FF2B5EF4-FFF2-40B4-BE49-F238E27FC236}">
                <a16:creationId xmlns:a16="http://schemas.microsoft.com/office/drawing/2014/main" id="{D83C5480-4699-C4D6-A155-0CE9757863CA}"/>
              </a:ext>
            </a:extLst>
          </p:cNvPr>
          <p:cNvPicPr>
            <a:picLocks noChangeAspect="1"/>
          </p:cNvPicPr>
          <p:nvPr>
            <p:custDataLst>
              <p:tags r:id="rId2"/>
            </p:custDataLst>
          </p:nvPr>
        </p:nvPicPr>
        <p:blipFill>
          <a:blip r:embed="rId8"/>
          <a:stretch>
            <a:fillRect/>
          </a:stretch>
        </p:blipFill>
        <p:spPr>
          <a:xfrm>
            <a:off x="5965395" y="3056860"/>
            <a:ext cx="2154250" cy="220016"/>
          </a:xfrm>
          <a:prstGeom prst="rect">
            <a:avLst/>
          </a:prstGeom>
        </p:spPr>
      </p:pic>
      <p:pic>
        <p:nvPicPr>
          <p:cNvPr id="31" name="图片 30" descr="IguanaTex Bitmap Display&#10;&#10;% ctex_test.tex&#10;\documentclass[UTF8]{ctexart}&#10;\usepackage{amsmath}&#10;\usepackage{amssymb}&#10;\usepackage{amsfonts}&#10;\pagestyle{empty}&#10;\begin{document}&#10;$$q_{ij} = \frac{1}{1 + a || y_i - y_j ||^{2b}}$$&#10;\end{document}">
            <a:extLst>
              <a:ext uri="{FF2B5EF4-FFF2-40B4-BE49-F238E27FC236}">
                <a16:creationId xmlns:a16="http://schemas.microsoft.com/office/drawing/2014/main" id="{D6DCA129-ADAA-F90D-D61B-DCC559F9C4DD}"/>
              </a:ext>
            </a:extLst>
          </p:cNvPr>
          <p:cNvPicPr>
            <a:picLocks noChangeAspect="1"/>
          </p:cNvPicPr>
          <p:nvPr>
            <p:custDataLst>
              <p:tags r:id="rId3"/>
            </p:custDataLst>
          </p:nvPr>
        </p:nvPicPr>
        <p:blipFill>
          <a:blip r:embed="rId9"/>
          <a:stretch>
            <a:fillRect/>
          </a:stretch>
        </p:blipFill>
        <p:spPr>
          <a:xfrm>
            <a:off x="6057215" y="3666312"/>
            <a:ext cx="1970610" cy="563965"/>
          </a:xfrm>
          <a:prstGeom prst="rect">
            <a:avLst/>
          </a:prstGeom>
        </p:spPr>
      </p:pic>
      <p:pic>
        <p:nvPicPr>
          <p:cNvPr id="34" name="图片 33" descr="IguanaTex Bitmap Display&#10;&#10;% ctex_test.tex&#10;\documentclass[UTF8]{ctexart}&#10;\usepackage{amsmath}&#10;\usepackage{amssymb}&#10;\usepackage{amsfonts}&#10;\pagestyle{empty}&#10;\begin{document}&#10;$$C = \sum_{i &lt; j} p_{ij} \log q_{ij} + (1 - p_{ij}) \log (1 - q_{ij})$$&#10;\end{document}">
            <a:extLst>
              <a:ext uri="{FF2B5EF4-FFF2-40B4-BE49-F238E27FC236}">
                <a16:creationId xmlns:a16="http://schemas.microsoft.com/office/drawing/2014/main" id="{3E341032-83B8-1029-601A-A1ED28BD822E}"/>
              </a:ext>
            </a:extLst>
          </p:cNvPr>
          <p:cNvPicPr>
            <a:picLocks noChangeAspect="1"/>
          </p:cNvPicPr>
          <p:nvPr>
            <p:custDataLst>
              <p:tags r:id="rId4"/>
            </p:custDataLst>
          </p:nvPr>
        </p:nvPicPr>
        <p:blipFill>
          <a:blip r:embed="rId10"/>
          <a:stretch>
            <a:fillRect/>
          </a:stretch>
        </p:blipFill>
        <p:spPr>
          <a:xfrm>
            <a:off x="2773258" y="5133520"/>
            <a:ext cx="3597482" cy="545862"/>
          </a:xfrm>
          <a:prstGeom prst="rect">
            <a:avLst/>
          </a:prstGeom>
        </p:spPr>
      </p:pic>
      <p:sp>
        <p:nvSpPr>
          <p:cNvPr id="38" name="文本框 37">
            <a:extLst>
              <a:ext uri="{FF2B5EF4-FFF2-40B4-BE49-F238E27FC236}">
                <a16:creationId xmlns:a16="http://schemas.microsoft.com/office/drawing/2014/main" id="{DA7250D7-11AC-6D55-C931-5AE11BBCBD15}"/>
              </a:ext>
            </a:extLst>
          </p:cNvPr>
          <p:cNvSpPr txBox="1"/>
          <p:nvPr/>
        </p:nvSpPr>
        <p:spPr>
          <a:xfrm>
            <a:off x="90945" y="5632435"/>
            <a:ext cx="9250238" cy="646331"/>
          </a:xfrm>
          <a:prstGeom prst="rect">
            <a:avLst/>
          </a:prstGeom>
          <a:noFill/>
        </p:spPr>
        <p:txBody>
          <a:bodyPr wrap="square">
            <a:spAutoFit/>
          </a:bodyPr>
          <a:lstStyle/>
          <a:p>
            <a:pPr marL="285750" indent="-285750">
              <a:buFont typeface="Arial" panose="020B0604020202020204" pitchFamily="34" charset="0"/>
              <a:buChar char="•"/>
            </a:pPr>
            <a:r>
              <a:rPr lang="en-US" dirty="0"/>
              <a:t>If two points should be close in high-dimensional space (</a:t>
            </a:r>
            <a:r>
              <a:rPr lang="en-US" i="1" dirty="0" err="1"/>
              <a:t>p</a:t>
            </a:r>
            <a:r>
              <a:rPr lang="en-US" i="1" baseline="-25000" dirty="0" err="1"/>
              <a:t>ij</a:t>
            </a:r>
            <a:r>
              <a:rPr lang="en-US" i="1" baseline="-25000" dirty="0"/>
              <a:t>  </a:t>
            </a:r>
            <a:r>
              <a:rPr lang="en-US" dirty="0"/>
              <a:t>is large), they are pulled together.</a:t>
            </a:r>
          </a:p>
          <a:p>
            <a:pPr marL="285750" indent="-285750">
              <a:buFont typeface="Arial" panose="020B0604020202020204" pitchFamily="34" charset="0"/>
              <a:buChar char="•"/>
            </a:pPr>
            <a:r>
              <a:rPr lang="en-US" dirty="0"/>
              <a:t>If two points should be far apart (</a:t>
            </a:r>
            <a:r>
              <a:rPr lang="en-US" i="1" dirty="0" err="1"/>
              <a:t>p</a:t>
            </a:r>
            <a:r>
              <a:rPr lang="en-US" i="1" baseline="-25000" dirty="0" err="1"/>
              <a:t>ij</a:t>
            </a:r>
            <a:r>
              <a:rPr lang="en-US" i="1" baseline="-25000" dirty="0"/>
              <a:t> </a:t>
            </a:r>
            <a:r>
              <a:rPr lang="en-US" dirty="0"/>
              <a:t>is small), they are pushed apart.</a:t>
            </a:r>
            <a:endParaRPr lang="en-001" dirty="0"/>
          </a:p>
        </p:txBody>
      </p:sp>
    </p:spTree>
    <p:extLst>
      <p:ext uri="{BB962C8B-B14F-4D97-AF65-F5344CB8AC3E}">
        <p14:creationId xmlns:p14="http://schemas.microsoft.com/office/powerpoint/2010/main" val="8734124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E966-DBA3-5059-A279-75C29ACF26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71891-BD5A-F4D0-F5BE-D89C52F64AC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4C6BB46-967A-F6F8-86CC-B555BA5A4C7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A17A281-F4E4-FC41-44D9-7221CC6EDF3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12" name="文本框 11">
            <a:extLst>
              <a:ext uri="{FF2B5EF4-FFF2-40B4-BE49-F238E27FC236}">
                <a16:creationId xmlns:a16="http://schemas.microsoft.com/office/drawing/2014/main" id="{FA324539-2F03-7794-024B-59DFE0CEE9BD}"/>
              </a:ext>
            </a:extLst>
          </p:cNvPr>
          <p:cNvSpPr txBox="1"/>
          <p:nvPr/>
        </p:nvSpPr>
        <p:spPr>
          <a:xfrm>
            <a:off x="274762" y="768319"/>
            <a:ext cx="8475538" cy="646331"/>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Autoencoder</a:t>
            </a:r>
            <a:r>
              <a:rPr lang="en-US" altLang="zh-CN" b="1" i="0" dirty="0">
                <a:solidFill>
                  <a:srgbClr val="FF0000"/>
                </a:solidFill>
                <a:effectLst/>
                <a:latin typeface="Studio-Feixen-Sans"/>
              </a:rPr>
              <a:t> </a:t>
            </a:r>
            <a:r>
              <a:rPr lang="en-US" dirty="0"/>
              <a:t>is a type of </a:t>
            </a:r>
            <a:r>
              <a:rPr lang="en-US" b="1" dirty="0"/>
              <a:t>neural network used for unsupervised learning</a:t>
            </a:r>
            <a:r>
              <a:rPr lang="en-US" dirty="0"/>
              <a:t> that learns to </a:t>
            </a:r>
            <a:r>
              <a:rPr lang="en-US" b="1" dirty="0"/>
              <a:t>compress</a:t>
            </a:r>
            <a:r>
              <a:rPr lang="en-US" dirty="0"/>
              <a:t> (encode) and </a:t>
            </a:r>
            <a:r>
              <a:rPr lang="en-US" b="1" dirty="0"/>
              <a:t>reconstruct</a:t>
            </a:r>
            <a:r>
              <a:rPr lang="en-US" dirty="0"/>
              <a:t> (decode) input data. </a:t>
            </a:r>
          </a:p>
        </p:txBody>
      </p:sp>
      <p:pic>
        <p:nvPicPr>
          <p:cNvPr id="4" name="Picture 3">
            <a:extLst>
              <a:ext uri="{FF2B5EF4-FFF2-40B4-BE49-F238E27FC236}">
                <a16:creationId xmlns:a16="http://schemas.microsoft.com/office/drawing/2014/main" id="{78E9E1CD-54DF-4E0A-9473-4D2A0EF1679F}"/>
              </a:ext>
            </a:extLst>
          </p:cNvPr>
          <p:cNvPicPr>
            <a:picLocks noChangeAspect="1"/>
          </p:cNvPicPr>
          <p:nvPr/>
        </p:nvPicPr>
        <p:blipFill>
          <a:blip r:embed="rId4"/>
          <a:stretch>
            <a:fillRect/>
          </a:stretch>
        </p:blipFill>
        <p:spPr>
          <a:xfrm>
            <a:off x="4732359" y="3048822"/>
            <a:ext cx="3751583" cy="2624184"/>
          </a:xfrm>
          <a:prstGeom prst="rect">
            <a:avLst/>
          </a:prstGeom>
        </p:spPr>
      </p:pic>
      <p:sp>
        <p:nvSpPr>
          <p:cNvPr id="11" name="TextBox 10">
            <a:extLst>
              <a:ext uri="{FF2B5EF4-FFF2-40B4-BE49-F238E27FC236}">
                <a16:creationId xmlns:a16="http://schemas.microsoft.com/office/drawing/2014/main" id="{35C83C3F-25F3-4391-9FDE-EAB6206450D2}"/>
              </a:ext>
            </a:extLst>
          </p:cNvPr>
          <p:cNvSpPr txBox="1"/>
          <p:nvPr/>
        </p:nvSpPr>
        <p:spPr>
          <a:xfrm>
            <a:off x="274762" y="3216430"/>
            <a:ext cx="4711700" cy="369332"/>
          </a:xfrm>
          <a:prstGeom prst="rect">
            <a:avLst/>
          </a:prstGeom>
          <a:noFill/>
        </p:spPr>
        <p:txBody>
          <a:bodyPr wrap="square">
            <a:spAutoFit/>
          </a:bodyPr>
          <a:lstStyle/>
          <a:p>
            <a:r>
              <a:rPr lang="en-US" dirty="0">
                <a:latin typeface="+mn-lt"/>
              </a:rPr>
              <a:t>Main Components of an Autoencoder:</a:t>
            </a:r>
          </a:p>
        </p:txBody>
      </p:sp>
      <p:sp>
        <p:nvSpPr>
          <p:cNvPr id="13" name="TextBox 12">
            <a:extLst>
              <a:ext uri="{FF2B5EF4-FFF2-40B4-BE49-F238E27FC236}">
                <a16:creationId xmlns:a16="http://schemas.microsoft.com/office/drawing/2014/main" id="{5B1C8392-3DAE-4E84-8BCE-C9C71D6C56E9}"/>
              </a:ext>
            </a:extLst>
          </p:cNvPr>
          <p:cNvSpPr txBox="1"/>
          <p:nvPr/>
        </p:nvSpPr>
        <p:spPr>
          <a:xfrm>
            <a:off x="274762" y="3880916"/>
            <a:ext cx="4136880" cy="1477328"/>
          </a:xfrm>
          <a:prstGeom prst="rect">
            <a:avLst/>
          </a:prstGeom>
          <a:noFill/>
        </p:spPr>
        <p:txBody>
          <a:bodyPr wrap="square">
            <a:spAutoFit/>
          </a:bodyPr>
          <a:lstStyle/>
          <a:p>
            <a:pPr marL="342900" indent="-342900">
              <a:buAutoNum type="arabicPeriod"/>
            </a:pPr>
            <a:r>
              <a:rPr lang="en-US" altLang="zh-CN" b="1" dirty="0">
                <a:latin typeface="+mn-lt"/>
              </a:rPr>
              <a:t>Encoder:</a:t>
            </a:r>
          </a:p>
          <a:p>
            <a:pPr marL="285750" indent="-285750">
              <a:buFont typeface="Arial" panose="020B0604020202020204" pitchFamily="34" charset="0"/>
              <a:buChar char="•"/>
            </a:pPr>
            <a:r>
              <a:rPr lang="en-US" dirty="0">
                <a:latin typeface="+mn-lt"/>
              </a:rPr>
              <a:t>Maps input data to a lower-dimensional latent representation.</a:t>
            </a:r>
          </a:p>
          <a:p>
            <a:pPr marL="285750" indent="-285750">
              <a:buFont typeface="Arial" panose="020B0604020202020204" pitchFamily="34" charset="0"/>
              <a:buChar char="•"/>
            </a:pPr>
            <a:r>
              <a:rPr lang="en-US" dirty="0">
                <a:latin typeface="+mn-lt"/>
              </a:rPr>
              <a:t>Typically consists of fully connected layers or convolutional layers</a:t>
            </a:r>
          </a:p>
        </p:txBody>
      </p:sp>
      <p:sp>
        <p:nvSpPr>
          <p:cNvPr id="9" name="Rectangle 8">
            <a:extLst>
              <a:ext uri="{FF2B5EF4-FFF2-40B4-BE49-F238E27FC236}">
                <a16:creationId xmlns:a16="http://schemas.microsoft.com/office/drawing/2014/main" id="{EA97AC0B-7FB8-4DB4-A4FC-FF528BE41145}"/>
              </a:ext>
            </a:extLst>
          </p:cNvPr>
          <p:cNvSpPr/>
          <p:nvPr/>
        </p:nvSpPr>
        <p:spPr>
          <a:xfrm>
            <a:off x="4732359" y="2913357"/>
            <a:ext cx="1444074" cy="3005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0" name="文本框 9">
            <a:extLst>
              <a:ext uri="{FF2B5EF4-FFF2-40B4-BE49-F238E27FC236}">
                <a16:creationId xmlns:a16="http://schemas.microsoft.com/office/drawing/2014/main" id="{5DB3FAC7-9806-3F4D-DC35-1B36BD59894F}"/>
              </a:ext>
            </a:extLst>
          </p:cNvPr>
          <p:cNvSpPr txBox="1"/>
          <p:nvPr/>
        </p:nvSpPr>
        <p:spPr>
          <a:xfrm>
            <a:off x="2156836" y="1659341"/>
            <a:ext cx="4711390" cy="923330"/>
          </a:xfrm>
          <a:prstGeom prst="rect">
            <a:avLst/>
          </a:prstGeom>
          <a:noFill/>
          <a:ln>
            <a:solidFill>
              <a:schemeClr val="tx1"/>
            </a:solidFill>
          </a:ln>
        </p:spPr>
        <p:txBody>
          <a:bodyPr wrap="square">
            <a:spAutoFit/>
          </a:bodyPr>
          <a:lstStyle/>
          <a:p>
            <a:pPr algn="just"/>
            <a:r>
              <a:rPr lang="en-US" b="1" dirty="0"/>
              <a:t>encode input data into a compressed latent representation</a:t>
            </a:r>
            <a:r>
              <a:rPr lang="en-US" dirty="0"/>
              <a:t> and then </a:t>
            </a:r>
            <a:r>
              <a:rPr lang="en-US" b="1" dirty="0"/>
              <a:t>reconstructs the original input</a:t>
            </a:r>
            <a:r>
              <a:rPr lang="en-US" dirty="0"/>
              <a:t> from this compressed space.</a:t>
            </a:r>
            <a:endParaRPr lang="en-001" dirty="0"/>
          </a:p>
        </p:txBody>
      </p:sp>
      <p:pic>
        <p:nvPicPr>
          <p:cNvPr id="16" name="图片 15" descr="IguanaTex Bitmap Display&#10;&#10;% ctex_test.tex&#10;\documentclass[UTF8]{ctexart}&#10;\usepackage{amsmath}&#10;\usepackage{amssymb}&#10;\usepackage{amsfonts}&#10;\pagestyle{empty}&#10;\begin{document}&#10;\begin{equation*}&#10;z = f_{\theta}(x) = \sigma(Wx + b)&#10;\end{equation*}&#10;\end{document}">
            <a:extLst>
              <a:ext uri="{FF2B5EF4-FFF2-40B4-BE49-F238E27FC236}">
                <a16:creationId xmlns:a16="http://schemas.microsoft.com/office/drawing/2014/main" id="{2A2FD786-5147-E355-B325-F448D3FE28D9}"/>
              </a:ext>
            </a:extLst>
          </p:cNvPr>
          <p:cNvPicPr>
            <a:picLocks noChangeAspect="1"/>
          </p:cNvPicPr>
          <p:nvPr>
            <p:custDataLst>
              <p:tags r:id="rId1"/>
            </p:custDataLst>
          </p:nvPr>
        </p:nvPicPr>
        <p:blipFill>
          <a:blip r:embed="rId5"/>
          <a:stretch>
            <a:fillRect/>
          </a:stretch>
        </p:blipFill>
        <p:spPr>
          <a:xfrm>
            <a:off x="1149807" y="5653398"/>
            <a:ext cx="2058899" cy="243689"/>
          </a:xfrm>
          <a:prstGeom prst="rect">
            <a:avLst/>
          </a:prstGeom>
        </p:spPr>
      </p:pic>
    </p:spTree>
    <p:extLst>
      <p:ext uri="{BB962C8B-B14F-4D97-AF65-F5344CB8AC3E}">
        <p14:creationId xmlns:p14="http://schemas.microsoft.com/office/powerpoint/2010/main" val="232196995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E966-DBA3-5059-A279-75C29ACF26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71891-BD5A-F4D0-F5BE-D89C52F64AC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4C6BB46-967A-F6F8-86CC-B555BA5A4C7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A17A281-F4E4-FC41-44D9-7221CC6EDF3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12" name="文本框 11">
            <a:extLst>
              <a:ext uri="{FF2B5EF4-FFF2-40B4-BE49-F238E27FC236}">
                <a16:creationId xmlns:a16="http://schemas.microsoft.com/office/drawing/2014/main" id="{FA324539-2F03-7794-024B-59DFE0CEE9BD}"/>
              </a:ext>
            </a:extLst>
          </p:cNvPr>
          <p:cNvSpPr txBox="1"/>
          <p:nvPr/>
        </p:nvSpPr>
        <p:spPr>
          <a:xfrm>
            <a:off x="173873" y="535032"/>
            <a:ext cx="8475538"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Autoencoder</a:t>
            </a:r>
            <a:endParaRPr lang="en-US" dirty="0"/>
          </a:p>
        </p:txBody>
      </p:sp>
      <p:pic>
        <p:nvPicPr>
          <p:cNvPr id="4" name="Picture 3">
            <a:extLst>
              <a:ext uri="{FF2B5EF4-FFF2-40B4-BE49-F238E27FC236}">
                <a16:creationId xmlns:a16="http://schemas.microsoft.com/office/drawing/2014/main" id="{78E9E1CD-54DF-4E0A-9473-4D2A0EF1679F}"/>
              </a:ext>
            </a:extLst>
          </p:cNvPr>
          <p:cNvPicPr>
            <a:picLocks noChangeAspect="1"/>
          </p:cNvPicPr>
          <p:nvPr/>
        </p:nvPicPr>
        <p:blipFill>
          <a:blip r:embed="rId3"/>
          <a:stretch>
            <a:fillRect/>
          </a:stretch>
        </p:blipFill>
        <p:spPr>
          <a:xfrm>
            <a:off x="4732359" y="2201332"/>
            <a:ext cx="3751583" cy="2624184"/>
          </a:xfrm>
          <a:prstGeom prst="rect">
            <a:avLst/>
          </a:prstGeom>
        </p:spPr>
      </p:pic>
      <p:sp>
        <p:nvSpPr>
          <p:cNvPr id="13" name="TextBox 12">
            <a:extLst>
              <a:ext uri="{FF2B5EF4-FFF2-40B4-BE49-F238E27FC236}">
                <a16:creationId xmlns:a16="http://schemas.microsoft.com/office/drawing/2014/main" id="{5B1C8392-3DAE-4E84-8BCE-C9C71D6C56E9}"/>
              </a:ext>
            </a:extLst>
          </p:cNvPr>
          <p:cNvSpPr txBox="1"/>
          <p:nvPr/>
        </p:nvSpPr>
        <p:spPr>
          <a:xfrm>
            <a:off x="274762" y="3011122"/>
            <a:ext cx="4136880" cy="1754326"/>
          </a:xfrm>
          <a:prstGeom prst="rect">
            <a:avLst/>
          </a:prstGeom>
          <a:noFill/>
        </p:spPr>
        <p:txBody>
          <a:bodyPr wrap="square">
            <a:spAutoFit/>
          </a:bodyPr>
          <a:lstStyle/>
          <a:p>
            <a:r>
              <a:rPr lang="en-US" altLang="zh-CN" dirty="0">
                <a:latin typeface="+mn-lt"/>
              </a:rPr>
              <a:t>2.  </a:t>
            </a:r>
            <a:r>
              <a:rPr lang="en-US" altLang="zh-CN" b="1" dirty="0">
                <a:latin typeface="+mn-lt"/>
              </a:rPr>
              <a:t>Latent Space (Bottleneck Layer):</a:t>
            </a:r>
          </a:p>
          <a:p>
            <a:pPr marL="285750" indent="-285750">
              <a:buFont typeface="Arial" panose="020B0604020202020204" pitchFamily="34" charset="0"/>
              <a:buChar char="•"/>
            </a:pPr>
            <a:r>
              <a:rPr lang="en-US" dirty="0">
                <a:latin typeface="+mn-lt"/>
              </a:rPr>
              <a:t>The compressed representation of the input.</a:t>
            </a:r>
          </a:p>
          <a:p>
            <a:pPr marL="285750" indent="-285750">
              <a:buFont typeface="Arial" panose="020B0604020202020204" pitchFamily="34" charset="0"/>
              <a:buChar char="•"/>
            </a:pPr>
            <a:r>
              <a:rPr lang="en-US" dirty="0">
                <a:latin typeface="+mn-lt"/>
              </a:rPr>
              <a:t>Captures the most important features while discarding noise/redundant information.</a:t>
            </a:r>
          </a:p>
        </p:txBody>
      </p:sp>
      <p:sp>
        <p:nvSpPr>
          <p:cNvPr id="2" name="Rectangle 1">
            <a:extLst>
              <a:ext uri="{FF2B5EF4-FFF2-40B4-BE49-F238E27FC236}">
                <a16:creationId xmlns:a16="http://schemas.microsoft.com/office/drawing/2014/main" id="{422BD355-F761-4FAB-97FB-59388A406E41}"/>
              </a:ext>
            </a:extLst>
          </p:cNvPr>
          <p:cNvSpPr/>
          <p:nvPr/>
        </p:nvSpPr>
        <p:spPr>
          <a:xfrm>
            <a:off x="6108700" y="2065867"/>
            <a:ext cx="1011767" cy="3005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7" name="TextBox 10">
            <a:extLst>
              <a:ext uri="{FF2B5EF4-FFF2-40B4-BE49-F238E27FC236}">
                <a16:creationId xmlns:a16="http://schemas.microsoft.com/office/drawing/2014/main" id="{F59E862C-20DD-49B2-C0B8-F5F4951E33AB}"/>
              </a:ext>
            </a:extLst>
          </p:cNvPr>
          <p:cNvSpPr txBox="1"/>
          <p:nvPr/>
        </p:nvSpPr>
        <p:spPr>
          <a:xfrm>
            <a:off x="274762" y="2346636"/>
            <a:ext cx="4711700" cy="369332"/>
          </a:xfrm>
          <a:prstGeom prst="rect">
            <a:avLst/>
          </a:prstGeom>
          <a:noFill/>
        </p:spPr>
        <p:txBody>
          <a:bodyPr wrap="square">
            <a:spAutoFit/>
          </a:bodyPr>
          <a:lstStyle/>
          <a:p>
            <a:r>
              <a:rPr lang="en-US" dirty="0">
                <a:latin typeface="+mn-lt"/>
              </a:rPr>
              <a:t>Main Components of an Autoencoder:</a:t>
            </a:r>
          </a:p>
        </p:txBody>
      </p:sp>
    </p:spTree>
    <p:extLst>
      <p:ext uri="{BB962C8B-B14F-4D97-AF65-F5344CB8AC3E}">
        <p14:creationId xmlns:p14="http://schemas.microsoft.com/office/powerpoint/2010/main" val="34743310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E966-DBA3-5059-A279-75C29ACF26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71891-BD5A-F4D0-F5BE-D89C52F64AC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4C6BB46-967A-F6F8-86CC-B555BA5A4C7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A17A281-F4E4-FC41-44D9-7221CC6EDF3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pic>
        <p:nvPicPr>
          <p:cNvPr id="4" name="Picture 3">
            <a:extLst>
              <a:ext uri="{FF2B5EF4-FFF2-40B4-BE49-F238E27FC236}">
                <a16:creationId xmlns:a16="http://schemas.microsoft.com/office/drawing/2014/main" id="{78E9E1CD-54DF-4E0A-9473-4D2A0EF1679F}"/>
              </a:ext>
            </a:extLst>
          </p:cNvPr>
          <p:cNvPicPr>
            <a:picLocks noChangeAspect="1"/>
          </p:cNvPicPr>
          <p:nvPr/>
        </p:nvPicPr>
        <p:blipFill>
          <a:blip r:embed="rId4"/>
          <a:stretch>
            <a:fillRect/>
          </a:stretch>
        </p:blipFill>
        <p:spPr>
          <a:xfrm>
            <a:off x="4732359" y="2201332"/>
            <a:ext cx="3751583" cy="2624184"/>
          </a:xfrm>
          <a:prstGeom prst="rect">
            <a:avLst/>
          </a:prstGeom>
        </p:spPr>
      </p:pic>
      <p:sp>
        <p:nvSpPr>
          <p:cNvPr id="13" name="TextBox 12">
            <a:extLst>
              <a:ext uri="{FF2B5EF4-FFF2-40B4-BE49-F238E27FC236}">
                <a16:creationId xmlns:a16="http://schemas.microsoft.com/office/drawing/2014/main" id="{5B1C8392-3DAE-4E84-8BCE-C9C71D6C56E9}"/>
              </a:ext>
            </a:extLst>
          </p:cNvPr>
          <p:cNvSpPr txBox="1"/>
          <p:nvPr/>
        </p:nvSpPr>
        <p:spPr>
          <a:xfrm>
            <a:off x="274762" y="3011122"/>
            <a:ext cx="4136880" cy="1477328"/>
          </a:xfrm>
          <a:prstGeom prst="rect">
            <a:avLst/>
          </a:prstGeom>
          <a:noFill/>
        </p:spPr>
        <p:txBody>
          <a:bodyPr wrap="square">
            <a:spAutoFit/>
          </a:bodyPr>
          <a:lstStyle/>
          <a:p>
            <a:r>
              <a:rPr lang="en-US" dirty="0">
                <a:latin typeface="+mn-lt"/>
              </a:rPr>
              <a:t>3.  </a:t>
            </a:r>
            <a:r>
              <a:rPr lang="en-HK" b="1" dirty="0">
                <a:latin typeface="+mn-lt"/>
              </a:rPr>
              <a:t>Decoder</a:t>
            </a:r>
            <a:endParaRPr lang="en-US" dirty="0">
              <a:latin typeface="+mn-lt"/>
            </a:endParaRPr>
          </a:p>
          <a:p>
            <a:pPr marL="285750" indent="-285750">
              <a:buFont typeface="Arial" panose="020B0604020202020204" pitchFamily="34" charset="0"/>
              <a:buChar char="•"/>
            </a:pPr>
            <a:r>
              <a:rPr lang="en-US" dirty="0">
                <a:latin typeface="+mn-lt"/>
              </a:rPr>
              <a:t>Reconstructs the input data from the latent representation.</a:t>
            </a:r>
          </a:p>
          <a:p>
            <a:pPr marL="285750" indent="-285750">
              <a:buFont typeface="Arial" panose="020B0604020202020204" pitchFamily="34" charset="0"/>
              <a:buChar char="•"/>
            </a:pPr>
            <a:r>
              <a:rPr lang="en-US" dirty="0">
                <a:latin typeface="+mn-lt"/>
              </a:rPr>
              <a:t>Tries to make the reconstructed output as similar to the input as possible.</a:t>
            </a:r>
          </a:p>
        </p:txBody>
      </p:sp>
      <p:sp>
        <p:nvSpPr>
          <p:cNvPr id="9" name="Rectangle 8">
            <a:extLst>
              <a:ext uri="{FF2B5EF4-FFF2-40B4-BE49-F238E27FC236}">
                <a16:creationId xmlns:a16="http://schemas.microsoft.com/office/drawing/2014/main" id="{517AE156-E17C-4E86-A776-D4E159985ABB}"/>
              </a:ext>
            </a:extLst>
          </p:cNvPr>
          <p:cNvSpPr/>
          <p:nvPr/>
        </p:nvSpPr>
        <p:spPr>
          <a:xfrm>
            <a:off x="7108804" y="2065867"/>
            <a:ext cx="1375138" cy="30056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2" name="TextBox 10">
            <a:extLst>
              <a:ext uri="{FF2B5EF4-FFF2-40B4-BE49-F238E27FC236}">
                <a16:creationId xmlns:a16="http://schemas.microsoft.com/office/drawing/2014/main" id="{ACF8C6AD-5B75-5DC7-94CF-54DA0D64D023}"/>
              </a:ext>
            </a:extLst>
          </p:cNvPr>
          <p:cNvSpPr txBox="1"/>
          <p:nvPr/>
        </p:nvSpPr>
        <p:spPr>
          <a:xfrm>
            <a:off x="274762" y="2346636"/>
            <a:ext cx="4711700" cy="369332"/>
          </a:xfrm>
          <a:prstGeom prst="rect">
            <a:avLst/>
          </a:prstGeom>
          <a:noFill/>
        </p:spPr>
        <p:txBody>
          <a:bodyPr wrap="square">
            <a:spAutoFit/>
          </a:bodyPr>
          <a:lstStyle/>
          <a:p>
            <a:r>
              <a:rPr lang="en-US" dirty="0">
                <a:latin typeface="+mn-lt"/>
              </a:rPr>
              <a:t>Main Components of an Autoencoder:</a:t>
            </a:r>
          </a:p>
        </p:txBody>
      </p:sp>
      <p:sp>
        <p:nvSpPr>
          <p:cNvPr id="7" name="文本框 6">
            <a:extLst>
              <a:ext uri="{FF2B5EF4-FFF2-40B4-BE49-F238E27FC236}">
                <a16:creationId xmlns:a16="http://schemas.microsoft.com/office/drawing/2014/main" id="{A5DD1FDC-F2BD-6344-2E5B-BD16E9D1A774}"/>
              </a:ext>
            </a:extLst>
          </p:cNvPr>
          <p:cNvSpPr txBox="1"/>
          <p:nvPr/>
        </p:nvSpPr>
        <p:spPr>
          <a:xfrm>
            <a:off x="173873" y="535032"/>
            <a:ext cx="8475538"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Autoencoder</a:t>
            </a:r>
            <a:endParaRPr lang="en-US" dirty="0"/>
          </a:p>
        </p:txBody>
      </p:sp>
      <p:pic>
        <p:nvPicPr>
          <p:cNvPr id="15" name="图片 14" descr="IguanaTex Bitmap Display&#10;&#10;% ctex_test.tex&#10;\documentclass[UTF8]{ctexart}&#10;\usepackage{amsmath}&#10;\usepackage{amssymb}&#10;\usepackage{amsfonts}&#10;\pagestyle{empty}&#10;\begin{document}&#10;\begin{equation*}&#10;x' = g_{\phi}(z) = \sigma(W'z + b')&#10;\end{equation*}&#10;\end{document}">
            <a:extLst>
              <a:ext uri="{FF2B5EF4-FFF2-40B4-BE49-F238E27FC236}">
                <a16:creationId xmlns:a16="http://schemas.microsoft.com/office/drawing/2014/main" id="{EFAB0EA1-A983-6C63-5F4C-5D95C3112063}"/>
              </a:ext>
            </a:extLst>
          </p:cNvPr>
          <p:cNvPicPr>
            <a:picLocks noChangeAspect="1"/>
          </p:cNvPicPr>
          <p:nvPr>
            <p:custDataLst>
              <p:tags r:id="rId1"/>
            </p:custDataLst>
          </p:nvPr>
        </p:nvPicPr>
        <p:blipFill>
          <a:blip r:embed="rId5"/>
          <a:stretch>
            <a:fillRect/>
          </a:stretch>
        </p:blipFill>
        <p:spPr>
          <a:xfrm>
            <a:off x="1037385" y="4783603"/>
            <a:ext cx="2226060" cy="261792"/>
          </a:xfrm>
          <a:prstGeom prst="rect">
            <a:avLst/>
          </a:prstGeom>
        </p:spPr>
      </p:pic>
    </p:spTree>
    <p:extLst>
      <p:ext uri="{BB962C8B-B14F-4D97-AF65-F5344CB8AC3E}">
        <p14:creationId xmlns:p14="http://schemas.microsoft.com/office/powerpoint/2010/main" val="159516246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DE966-DBA3-5059-A279-75C29ACF26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871891-BD5A-F4D0-F5BE-D89C52F64AC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4C6BB46-967A-F6F8-86CC-B555BA5A4C7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A17A281-F4E4-FC41-44D9-7221CC6EDF3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11" name="TextBox 10">
            <a:extLst>
              <a:ext uri="{FF2B5EF4-FFF2-40B4-BE49-F238E27FC236}">
                <a16:creationId xmlns:a16="http://schemas.microsoft.com/office/drawing/2014/main" id="{35C83C3F-25F3-4391-9FDE-EAB6206450D2}"/>
              </a:ext>
            </a:extLst>
          </p:cNvPr>
          <p:cNvSpPr txBox="1"/>
          <p:nvPr/>
        </p:nvSpPr>
        <p:spPr>
          <a:xfrm>
            <a:off x="274761" y="1632962"/>
            <a:ext cx="8378171" cy="1200329"/>
          </a:xfrm>
          <a:prstGeom prst="rect">
            <a:avLst/>
          </a:prstGeom>
          <a:noFill/>
        </p:spPr>
        <p:txBody>
          <a:bodyPr wrap="square">
            <a:spAutoFit/>
          </a:bodyPr>
          <a:lstStyle/>
          <a:p>
            <a:r>
              <a:rPr lang="en-US" dirty="0">
                <a:highlight>
                  <a:srgbClr val="C0C0C0"/>
                </a:highlight>
                <a:latin typeface="Studio-Feixen-Sans"/>
              </a:rPr>
              <a:t>Loss function</a:t>
            </a:r>
            <a:endParaRPr lang="en-US" dirty="0">
              <a:latin typeface="Studio-Feixen-Sans"/>
            </a:endParaRPr>
          </a:p>
          <a:p>
            <a:endParaRPr lang="en-US" dirty="0">
              <a:latin typeface="Studio-Feixen-Sans"/>
            </a:endParaRPr>
          </a:p>
          <a:p>
            <a:r>
              <a:rPr lang="en-US" dirty="0"/>
              <a:t>The autoencoder is trained to minimize the </a:t>
            </a:r>
            <a:r>
              <a:rPr lang="en-US" b="1" dirty="0"/>
              <a:t>reconstruction loss</a:t>
            </a:r>
            <a:r>
              <a:rPr lang="en-US" dirty="0"/>
              <a:t>, usually </a:t>
            </a:r>
            <a:r>
              <a:rPr lang="en-US" b="1" dirty="0"/>
              <a:t>Mean Squared Error (MSE)</a:t>
            </a:r>
            <a:r>
              <a:rPr lang="en-US" dirty="0"/>
              <a:t> or </a:t>
            </a:r>
            <a:r>
              <a:rPr lang="en-US" b="1" dirty="0"/>
              <a:t>Binary Cross Entropy (BCE)</a:t>
            </a:r>
            <a:r>
              <a:rPr lang="en-US" dirty="0"/>
              <a:t>:</a:t>
            </a:r>
            <a:endParaRPr lang="en-US" dirty="0">
              <a:latin typeface="Studio-Feixen-Sans"/>
            </a:endParaRPr>
          </a:p>
        </p:txBody>
      </p:sp>
      <p:sp>
        <p:nvSpPr>
          <p:cNvPr id="2" name="文本框 1">
            <a:extLst>
              <a:ext uri="{FF2B5EF4-FFF2-40B4-BE49-F238E27FC236}">
                <a16:creationId xmlns:a16="http://schemas.microsoft.com/office/drawing/2014/main" id="{1FC70D3B-9A37-DC06-EF73-E7075EDE8EC0}"/>
              </a:ext>
            </a:extLst>
          </p:cNvPr>
          <p:cNvSpPr txBox="1"/>
          <p:nvPr/>
        </p:nvSpPr>
        <p:spPr>
          <a:xfrm>
            <a:off x="173873" y="535032"/>
            <a:ext cx="8475538"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Autoencoder</a:t>
            </a:r>
            <a:endParaRPr lang="en-US" dirty="0"/>
          </a:p>
        </p:txBody>
      </p:sp>
      <p:pic>
        <p:nvPicPr>
          <p:cNvPr id="8" name="图片 7" descr="IguanaTex Bitmap Display&#10;&#10;% ctex_test.tex&#10;\documentclass[UTF8]{ctexart}&#10;\usepackage{amsmath}&#10;\usepackage{amssymb}&#10;\usepackage{amsfonts}&#10;\pagestyle{empty}&#10;\begin{document}&#10;\begin{equation*}&#10;L(x, x') = ||x - x'||^2&#10;\end{equation*}&#10;\end{document}">
            <a:extLst>
              <a:ext uri="{FF2B5EF4-FFF2-40B4-BE49-F238E27FC236}">
                <a16:creationId xmlns:a16="http://schemas.microsoft.com/office/drawing/2014/main" id="{C00B92CF-6780-16F3-B208-48ADE3F1C050}"/>
              </a:ext>
            </a:extLst>
          </p:cNvPr>
          <p:cNvPicPr>
            <a:picLocks noChangeAspect="1"/>
          </p:cNvPicPr>
          <p:nvPr>
            <p:custDataLst>
              <p:tags r:id="rId1"/>
            </p:custDataLst>
          </p:nvPr>
        </p:nvPicPr>
        <p:blipFill>
          <a:blip r:embed="rId5"/>
          <a:stretch>
            <a:fillRect/>
          </a:stretch>
        </p:blipFill>
        <p:spPr>
          <a:xfrm>
            <a:off x="2691225" y="3745946"/>
            <a:ext cx="1790501" cy="270147"/>
          </a:xfrm>
          <a:prstGeom prst="rect">
            <a:avLst/>
          </a:prstGeom>
        </p:spPr>
      </p:pic>
      <p:pic>
        <p:nvPicPr>
          <p:cNvPr id="13" name="图片 12" descr="IguanaTex Bitmap Display&#10;&#10;% ctex_test.tex&#10;\documentclass[UTF8]{ctexart}&#10;\usepackage{amsmath}&#10;\usepackage{amssymb}&#10;\usepackage{amsfonts}&#10;\pagestyle{empty}&#10;\begin{document}&#10;\begin{equation*}&#10;L(x, x') = - \sum x \log(x') + (1 - x) \log(1 - x')&#10;\end{equation*}&#10;\end{document}">
            <a:extLst>
              <a:ext uri="{FF2B5EF4-FFF2-40B4-BE49-F238E27FC236}">
                <a16:creationId xmlns:a16="http://schemas.microsoft.com/office/drawing/2014/main" id="{5ED16814-A801-F8A8-02F2-407E9BCCC947}"/>
              </a:ext>
            </a:extLst>
          </p:cNvPr>
          <p:cNvPicPr>
            <a:picLocks noChangeAspect="1"/>
          </p:cNvPicPr>
          <p:nvPr>
            <p:custDataLst>
              <p:tags r:id="rId2"/>
            </p:custDataLst>
          </p:nvPr>
        </p:nvPicPr>
        <p:blipFill>
          <a:blip r:embed="rId6"/>
          <a:stretch>
            <a:fillRect/>
          </a:stretch>
        </p:blipFill>
        <p:spPr>
          <a:xfrm>
            <a:off x="2654196" y="4695763"/>
            <a:ext cx="4078953" cy="341165"/>
          </a:xfrm>
          <a:prstGeom prst="rect">
            <a:avLst/>
          </a:prstGeom>
        </p:spPr>
      </p:pic>
      <p:sp>
        <p:nvSpPr>
          <p:cNvPr id="17" name="文本框 16">
            <a:extLst>
              <a:ext uri="{FF2B5EF4-FFF2-40B4-BE49-F238E27FC236}">
                <a16:creationId xmlns:a16="http://schemas.microsoft.com/office/drawing/2014/main" id="{01270747-D370-59B2-4D62-79948E37E600}"/>
              </a:ext>
            </a:extLst>
          </p:cNvPr>
          <p:cNvSpPr txBox="1"/>
          <p:nvPr/>
        </p:nvSpPr>
        <p:spPr>
          <a:xfrm>
            <a:off x="1932940" y="3696353"/>
            <a:ext cx="721256" cy="369332"/>
          </a:xfrm>
          <a:prstGeom prst="rect">
            <a:avLst/>
          </a:prstGeom>
          <a:noFill/>
        </p:spPr>
        <p:txBody>
          <a:bodyPr wrap="square">
            <a:spAutoFit/>
          </a:bodyPr>
          <a:lstStyle/>
          <a:p>
            <a:r>
              <a:rPr lang="en-US" b="1" dirty="0"/>
              <a:t>MSE:</a:t>
            </a:r>
            <a:r>
              <a:rPr lang="en-US" dirty="0"/>
              <a:t> </a:t>
            </a:r>
            <a:endParaRPr lang="en-001" dirty="0"/>
          </a:p>
        </p:txBody>
      </p:sp>
      <p:sp>
        <p:nvSpPr>
          <p:cNvPr id="19" name="文本框 18">
            <a:extLst>
              <a:ext uri="{FF2B5EF4-FFF2-40B4-BE49-F238E27FC236}">
                <a16:creationId xmlns:a16="http://schemas.microsoft.com/office/drawing/2014/main" id="{9069FD34-47FB-4B72-3898-50E8ED12AE76}"/>
              </a:ext>
            </a:extLst>
          </p:cNvPr>
          <p:cNvSpPr txBox="1"/>
          <p:nvPr/>
        </p:nvSpPr>
        <p:spPr>
          <a:xfrm>
            <a:off x="1932940" y="4681679"/>
            <a:ext cx="4722540" cy="369332"/>
          </a:xfrm>
          <a:prstGeom prst="rect">
            <a:avLst/>
          </a:prstGeom>
          <a:noFill/>
        </p:spPr>
        <p:txBody>
          <a:bodyPr wrap="square">
            <a:spAutoFit/>
          </a:bodyPr>
          <a:lstStyle/>
          <a:p>
            <a:r>
              <a:rPr lang="en-US" b="1" dirty="0"/>
              <a:t>BCE:</a:t>
            </a:r>
            <a:endParaRPr lang="en-001" dirty="0"/>
          </a:p>
        </p:txBody>
      </p:sp>
    </p:spTree>
    <p:extLst>
      <p:ext uri="{BB962C8B-B14F-4D97-AF65-F5344CB8AC3E}">
        <p14:creationId xmlns:p14="http://schemas.microsoft.com/office/powerpoint/2010/main" val="249119177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1556.805"/>
  <p:tag name="LATEXADDIN" val="% ctex_test.tex&#10;\documentclass[UTF8]{ctexart}&#10;\usepackage{amsmath}&#10;\usepackage{amssymb}&#10;\usepackage{amsfonts}&#10;\pagestyle{empty}&#10;\begin{document}&#10;$$P_{j|i} = \frac{\exp(-d^2_{ij}/2\sigma^2)}{\sum_{k \neq i} \exp(-d^2_{ik}/2\sigma^2)}$$&#10;\end{document}"/>
  <p:tag name="IGUANATEXSIZE" val="20"/>
  <p:tag name="IGUANATEXCURSOR" val="232"/>
  <p:tag name="TRANSPARENCY" val="True"/>
  <p:tag name="LATEXENGINEID" val="0"/>
  <p:tag name="TEMPFOLDER" val="d:\a\"/>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40.607"/>
  <p:tag name="LATEXADDIN" val="% ctex_test.tex&#10;\documentclass[UTF8]{ctexart}&#10;\usepackage{amsmath}&#10;\usepackage{amssymb}&#10;\usepackage{amsfonts}&#10;\pagestyle{empty}&#10;\begin{document}&#10;\begin{equation*}&#10;L(x, x') = ||x - x'||^2&#10;\end{equation*}&#10;\end{document}"/>
  <p:tag name="IGUANATEXSIZE" val="20"/>
  <p:tag name="IGUANATEXCURSOR" val="186"/>
  <p:tag name="TRANSPARENCY" val="True"/>
  <p:tag name="LATEXENGINEID" val="0"/>
  <p:tag name="TEMPFOLDER" val="d:\a\"/>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83.727"/>
  <p:tag name="ORIGINALWIDTH" val="2598.425"/>
  <p:tag name="LATEXADDIN" val="% ctex_test.tex&#10;\documentclass[UTF8]{ctexart}&#10;\usepackage{amsmath}&#10;\usepackage{amssymb}&#10;\usepackage{amsfonts}&#10;\pagestyle{empty}&#10;\begin{document}&#10;\begin{equation*}&#10;L(x, x') = - \sum x \log(x') + (1 - x) \log(1 - x')&#10;\end{equation*}&#10;\end{document}"/>
  <p:tag name="IGUANATEXSIZE" val="20"/>
  <p:tag name="IGUANATEXCURSOR" val="214"/>
  <p:tag name="TRANSPARENCY" val="True"/>
  <p:tag name="LATEXENGINEID" val="0"/>
  <p:tag name="TEMPFOLDER" val="d:\a\"/>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354.7057"/>
  <p:tag name="LATEXADDIN" val="% ctex_test.tex&#10;\documentclass[UTF8]{ctexart}&#10;\usepackage{amsmath}&#10;\usepackage{amssymb}&#10;\usepackage{amsfonts}&#10;\pagestyle{empty}&#10;\begin{document}&#10;\begin{equation*}&#10;\pi(s, a)&#10;\end{equation*}&#10;\end{document}"/>
  <p:tag name="IGUANATEXSIZE" val="20"/>
  <p:tag name="IGUANATEXCURSOR" val="172"/>
  <p:tag name="TRANSPARENCY" val="True"/>
  <p:tag name="LATEXENGINEID" val="0"/>
  <p:tag name="TEMPFOLDER" val="d:\a\"/>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68.354"/>
  <p:tag name="LATEXADDIN" val="% ctex_test.tex&#10;\documentclass[UTF8]{ctexart}&#10;\usepackage{amsmath}&#10;\usepackage{amssymb}&#10;\usepackage{amsfonts}&#10;\pagestyle{empty}&#10;\begin{document}&#10;\begin{equation*}&#10;J(\theta) = \sum_{\tau} P(\tau) R(\tau)&#10;\end{equation*}&#10;\end{document}"/>
  <p:tag name="IGUANATEXSIZE" val="20"/>
  <p:tag name="IGUANATEXCURSOR" val="202"/>
  <p:tag name="TRANSPARENCY" val="True"/>
  <p:tag name="LATEXENGINEID" val="0"/>
  <p:tag name="TEMPFOLDER" val="d:\a\"/>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35.958"/>
  <p:tag name="ORIGINALWIDTH" val="3088.114"/>
  <p:tag name="LATEXADDIN" val="% ctex_test.tex&#10;\documentclass[UTF8]{ctexart}&#10;\usepackage{amsmath}&#10;\usepackage{amssymb}&#10;\usepackage{amsfonts}&#10;\pagestyle{empty}&#10;\begin{document}&#10;{\bf Actor}: Learns the policy $\pi(s, a)$ (like PG).&#10;&#10;{\bf Critic}: Estimates the value function $V(s$ (like DQN).&#10;\end{document}"/>
  <p:tag name="IGUANATEXSIZE" val="20"/>
  <p:tag name="IGUANATEXCURSOR" val="200"/>
  <p:tag name="TRANSPARENCY" val="True"/>
  <p:tag name="LATEXENGINEID" val="0"/>
  <p:tag name="TEMPFOLDER" val="d:\a\"/>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255.343"/>
  <p:tag name="LATEXADDIN" val="% ctex_test.tex&#10;\documentclass[UTF8]{ctexart}&#10;\usepackage{amsmath}&#10;\usepackage{amssymb}&#10;\usepackage{amsfonts}&#10;\pagestyle{empty}&#10;\begin{document}&#10;$$A_t = Q(s_t, a_t) - V(s_t)$$&#10;\end{document}"/>
  <p:tag name="IGUANATEXSIZE" val="20"/>
  <p:tag name="IGUANATEXCURSOR" val="175"/>
  <p:tag name="TRANSPARENCY" val="True"/>
  <p:tag name="LATEXENGINEID" val="0"/>
  <p:tag name="TEMPFOLDER" val="d:\a\"/>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863.1422"/>
  <p:tag name="LATEXADDIN" val="% ctex_test.tex&#10;\documentclass[UTF8]{ctexart}&#10;\usepackage{amsmath}&#10;\usepackage{amssymb}&#10;\usepackage{amsfonts}&#10;\pagestyle{empty}&#10;\begin{document}&#10;\begin{align*}&#10;\text{Score} = Q \cdot K^T&#10;\end{align*}&#10;\end{document}"/>
  <p:tag name="IGUANATEXSIZE" val="20"/>
  <p:tag name="IGUANATEXCURSOR" val="186"/>
  <p:tag name="TRANSPARENCY" val="True"/>
  <p:tag name="LATEXENGINEID" val="0"/>
  <p:tag name="TEMPFOLDER" val="d:\a\"/>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7.4578"/>
  <p:tag name="ORIGINALWIDTH" val="1319.835"/>
  <p:tag name="LATEXADDIN" val="% ctex_test.tex&#10;\documentclass[UTF8]{ctexart}&#10;\usepackage{amsmath}&#10;\usepackage{amssymb}&#10;\usepackage{amsfonts}&#10;\pagestyle{empty}&#10;\begin{document}&#10;\begin{align*}&#10;\alpha_{ij} = \frac{\exp(Q_i \cdot K_j^T)}{\sum_k \exp(Q_i \cdot K_k^T)}&#10;\end{align*}&#10;\end{document}"/>
  <p:tag name="IGUANATEXSIZE" val="20"/>
  <p:tag name="IGUANATEXCURSOR" val="232"/>
  <p:tag name="TRANSPARENCY" val="True"/>
  <p:tag name="LATEXENGINEID" val="0"/>
  <p:tag name="TEMPFOLDER" val="d:\a\"/>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85.789"/>
  <p:tag name="LATEXADDIN" val="% ctex_test.tex&#10;\documentclass[UTF8]{ctexart}&#10;\usepackage{amsmath}&#10;\usepackage{amssymb}&#10;\usepackage{amsfonts}&#10;\pagestyle{empty}&#10;\begin{document}&#10;\begin{align*}&#10;\text{Attention Output} = \sum_j \alpha_{ij} V_j&#10;\end{align*}&#10;\end{document}"/>
  <p:tag name="IGUANATEXSIZE" val="20"/>
  <p:tag name="IGUANATEXCURSOR" val="208"/>
  <p:tag name="TRANSPARENCY" val="True"/>
  <p:tag name="LATEXENGINEID" val="0"/>
  <p:tag name="TEMPFOLDER" val="d:\a\"/>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2935.133"/>
  <p:tag name="LATEXADDIN" val="% ctex_test.tex&#10;\documentclass[UTF8]{ctexart}&#10;\usepackage{amsmath}&#10;\usepackage{amssymb}&#10;\usepackage{amsfonts}&#10;\pagestyle{empty}&#10;\begin{document}&#10;$$\text{MultiHead}(Q, K, V) = \text{Concat}(\text{head}_1, ..., \text{head}_h) W^O$$&#10;\end{document}"/>
  <p:tag name="IGUANATEXSIZE" val="20"/>
  <p:tag name="IGUANATEXCURSOR" val="227"/>
  <p:tag name="TRANSPARENCY" val="True"/>
  <p:tag name="LATEXENGINEID" val="0"/>
  <p:tag name="TEMPFOLDER" val="d:\a\"/>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53.9557"/>
  <p:tag name="ORIGINALWIDTH" val="1342.332"/>
  <p:tag name="LATEXADDIN" val="% ctex_test.tex&#10;\documentclass[UTF8]{ctexart}&#10;\usepackage{amsmath}&#10;\usepackage{amssymb}&#10;\usepackage{amsfonts}&#10;\pagestyle{empty}&#10;\begin{document}&#10;$$Q_{j|i} = \frac{(1 + d_{ij}^2)^{-1}}{\sum_{k \neq i} (1 + d_{ik}^2)^{-1}}$$&#10;\end{document}"/>
  <p:tag name="IGUANATEXSIZE" val="20"/>
  <p:tag name="IGUANATEXCURSOR" val="220"/>
  <p:tag name="TRANSPARENCY" val="True"/>
  <p:tag name="LATEXENGINEID" val="0"/>
  <p:tag name="TEMPFOLDER" val="d:\a\"/>
  <p:tag name="LATEXFORMHEIGHT" val="320"/>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403.4495"/>
  <p:tag name="ORIGINALWIDTH" val="2113.986"/>
  <p:tag name="LATEXADDIN" val="% ctex_test.tex&#10;\documentclass[UTF8]{ctexart}&#10;\usepackage{amsmath}&#10;\usepackage{amssymb}&#10;\usepackage{amsfonts}&#10;\pagestyle{empty}&#10;\begin{document}&#10;\begin{align*}&#10;&amp;PE_{(pos, 2i)} = \sin(pos / 10000^{2i/d_{\text{model}}})\\&#10;&amp;PE_{(pos, 2i+1)} = \cos(pos / 10000^{2i/d_{\text{model}}})&#10;\end{align*}&#10;\end{document}"/>
  <p:tag name="IGUANATEXSIZE" val="20"/>
  <p:tag name="IGUANATEXCURSOR" val="221"/>
  <p:tag name="TRANSPARENCY" val="True"/>
  <p:tag name="LATEXENGINEID" val="0"/>
  <p:tag name="TEMPFOLDER" val="d:\a\"/>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022.497"/>
  <p:tag name="LATEXADDIN" val="% ctex_test.tex&#10;\documentclass[UTF8]{ctexart}&#10;\usepackage{amsmath}&#10;\usepackage{amssymb}&#10;\usepackage{amsfonts}&#10;\pagestyle{empty}&#10;\begin{document}&#10;$$\text{FFN}(x) = \text{ReLU}(x W_1 + b_1) W_2 + b_2$$&#10;\end{document}"/>
  <p:tag name="IGUANATEXSIZE" val="20"/>
  <p:tag name="IGUANATEXCURSOR" val="197"/>
  <p:tag name="TRANSPARENCY" val="True"/>
  <p:tag name="LATEXENGINEID" val="0"/>
  <p:tag name="TEMPFOLDER" val="d:\a\"/>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51.7061"/>
  <p:tag name="ORIGINALWIDTH" val="1835.021"/>
  <p:tag name="LATEXADDIN" val="% ctex_test.tex&#10;\documentclass[UTF8]{ctexart}&#10;\usepackage{amsmath}&#10;\usepackage{amssymb}&#10;\usepackage{amsfonts}&#10;\pagestyle{empty}&#10;\begin{document}&#10;$$KL(P||Q) = \sum_{i} \sum_{j} P_{j|i} \log \frac{P_{j|i}}{Q_{j|i}}$$&#10;\end{document}"/>
  <p:tag name="IGUANATEXSIZE" val="20"/>
  <p:tag name="IGUANATEXCURSOR" val="212"/>
  <p:tag name="TRANSPARENCY" val="True"/>
  <p:tag name="LATEXENGINEID" val="0"/>
  <p:tag name="TEMPFOLDER" val="d:\a\"/>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625.047"/>
  <p:tag name="LATEXADDIN" val="% ctex_test.tex&#10;\documentclass[UTF8]{ctexart}&#10;\usepackage{amsmath}&#10;\usepackage{amssymb}&#10;\usepackage{amsfonts}&#10;\pagestyle{empty}&#10;\begin{document}&#10;$$p_{j|i} = \exp\left(-\frac{d(x_i, x_j) - \rho_i}{\sigma_i}\right)$$&#10;\end{document}"/>
  <p:tag name="IGUANATEXSIZE" val="20"/>
  <p:tag name="IGUANATEXCURSOR" val="212"/>
  <p:tag name="TRANSPARENCY" val="True"/>
  <p:tag name="LATEXENGINEID" val="0"/>
  <p:tag name="TEMPFOLDER" val="d:\a\"/>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372.328"/>
  <p:tag name="LATEXADDIN" val="% ctex_test.tex&#10;\documentclass[UTF8]{ctexart}&#10;\usepackage{amsmath}&#10;\usepackage{amssymb}&#10;\usepackage{amsfonts}&#10;\pagestyle{empty}&#10;\begin{document}&#10;$$p_{ij} = p_{j|i} + p_{i|j} - p_{j|i} p_{i|j}$$&#10;\end{document}"/>
  <p:tag name="IGUANATEXSIZE" val="20"/>
  <p:tag name="IGUANATEXCURSOR" val="191"/>
  <p:tag name="TRANSPARENCY" val="True"/>
  <p:tag name="LATEXENGINEID" val="0"/>
  <p:tag name="TEMPFOLDER" val="d:\a\"/>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55.343"/>
  <p:tag name="LATEXADDIN" val="% ctex_test.tex&#10;\documentclass[UTF8]{ctexart}&#10;\usepackage{amsmath}&#10;\usepackage{amssymb}&#10;\usepackage{amsfonts}&#10;\pagestyle{empty}&#10;\begin{document}&#10;$$q_{ij} = \frac{1}{1 + a || y_i - y_j ||^{2b}}$$&#10;\end{document}"/>
  <p:tag name="IGUANATEXSIZE" val="20"/>
  <p:tag name="IGUANATEXCURSOR" val="192"/>
  <p:tag name="TRANSPARENCY" val="True"/>
  <p:tag name="LATEXENGINEID" val="0"/>
  <p:tag name="TEMPFOLDER" val="d:\a\"/>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291.714"/>
  <p:tag name="LATEXADDIN" val="% ctex_test.tex&#10;\documentclass[UTF8]{ctexart}&#10;\usepackage{amsmath}&#10;\usepackage{amssymb}&#10;\usepackage{amsfonts}&#10;\pagestyle{empty}&#10;\begin{document}&#10;$$C = \sum_{i &lt; j} p_{ij} \log q_{ij} + (1 - p_{ij}) \log (1 - q_{ij})$$&#10;\end{document}"/>
  <p:tag name="IGUANATEXSIZE" val="20"/>
  <p:tag name="IGUANATEXCURSOR" val="215"/>
  <p:tag name="TRANSPARENCY" val="True"/>
  <p:tag name="LATEXENGINEID" val="0"/>
  <p:tag name="TEMPFOLDER" val="d:\a\"/>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311.586"/>
  <p:tag name="LATEXADDIN" val="% ctex_test.tex&#10;\documentclass[UTF8]{ctexart}&#10;\usepackage{amsmath}&#10;\usepackage{amssymb}&#10;\usepackage{amsfonts}&#10;\pagestyle{empty}&#10;\begin{document}&#10;\begin{equation*}&#10;z = f_{\theta}(x) = \sigma(Wx + b)&#10;\end{equation*}&#10;\end{document}"/>
  <p:tag name="IGUANATEXSIZE" val="20"/>
  <p:tag name="IGUANATEXCURSOR" val="197"/>
  <p:tag name="TRANSPARENCY" val="True"/>
  <p:tag name="LATEXENGINEID" val="0"/>
  <p:tag name="TEMPFOLDER" val="d:\a\"/>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418.073"/>
  <p:tag name="LATEXADDIN" val="% ctex_test.tex&#10;\documentclass[UTF8]{ctexart}&#10;\usepackage{amsmath}&#10;\usepackage{amssymb}&#10;\usepackage{amsfonts}&#10;\pagestyle{empty}&#10;\begin{document}&#10;\begin{equation*}&#10;x' = g_{\phi}(z) = \sigma(W'z + b')&#10;\end{equation*}&#10;\end{document}"/>
  <p:tag name="IGUANATEXSIZE" val="20"/>
  <p:tag name="IGUANATEXCURSOR" val="198"/>
  <p:tag name="TRANSPARENCY" val="True"/>
  <p:tag name="LATEXENGINEID" val="0"/>
  <p:tag name="TEMPFOLDER" val="d:\a\"/>
  <p:tag name="LATEXFORMHEIGHT" val="320"/>
  <p:tag name="LATEXFORMWIDTH" val="385"/>
  <p:tag name="LATEXFORMWRAP" val="True"/>
  <p:tag name="BITMAPVECTOR"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589E0A74D31149A00A1CB8AE30E890" ma:contentTypeVersion="14" ma:contentTypeDescription="Create a new document." ma:contentTypeScope="" ma:versionID="c50252e6d36964354a63518ed9a41761">
  <xsd:schema xmlns:xsd="http://www.w3.org/2001/XMLSchema" xmlns:xs="http://www.w3.org/2001/XMLSchema" xmlns:p="http://schemas.microsoft.com/office/2006/metadata/properties" xmlns:ns3="afcfbc5d-900a-4cc3-8612-6a40717c1ed2" xmlns:ns4="7a775e89-1e98-4046-a190-5e33dd262ca5" targetNamespace="http://schemas.microsoft.com/office/2006/metadata/properties" ma:root="true" ma:fieldsID="7a29efba84d704da570747a767722739" ns3:_="" ns4:_="">
    <xsd:import namespace="afcfbc5d-900a-4cc3-8612-6a40717c1ed2"/>
    <xsd:import namespace="7a775e89-1e98-4046-a190-5e33dd262ca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fbc5d-900a-4cc3-8612-6a40717c1e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75e89-1e98-4046-a190-5e33dd262ca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69D4B5-8EC7-4324-A38E-C5ADBD44F875}">
  <ds:schemaRefs>
    <ds:schemaRef ds:uri="7a775e89-1e98-4046-a190-5e33dd262ca5"/>
    <ds:schemaRef ds:uri="afcfbc5d-900a-4cc3-8612-6a40717c1e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1F26DCD-C726-4C1B-8F97-2D7063A727B9}">
  <ds:schemaRefs>
    <ds:schemaRef ds:uri="http://schemas.microsoft.com/sharepoint/v3/contenttype/forms"/>
  </ds:schemaRefs>
</ds:datastoreItem>
</file>

<file path=customXml/itemProps3.xml><?xml version="1.0" encoding="utf-8"?>
<ds:datastoreItem xmlns:ds="http://schemas.openxmlformats.org/officeDocument/2006/customXml" ds:itemID="{260A9801-A459-4B4B-A33A-4F72662F5E99}">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afcfbc5d-900a-4cc3-8612-6a40717c1ed2"/>
    <ds:schemaRef ds:uri="http://schemas.openxmlformats.org/package/2006/metadata/core-properties"/>
    <ds:schemaRef ds:uri="7a775e89-1e98-4046-a190-5e33dd262c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864</TotalTime>
  <Words>1914</Words>
  <Application>Microsoft Office PowerPoint</Application>
  <PresentationFormat>全屏显示(4:3)</PresentationFormat>
  <Paragraphs>260</Paragraphs>
  <Slides>32</Slides>
  <Notes>32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32</vt:i4>
      </vt:variant>
    </vt:vector>
  </HeadingPairs>
  <TitlesOfParts>
    <vt:vector size="45" baseType="lpstr">
      <vt:lpstr>Helvetica Neue</vt:lpstr>
      <vt:lpstr>KaTeX_Main</vt:lpstr>
      <vt:lpstr>KaTeX_Math</vt:lpstr>
      <vt:lpstr>Studio-Feixen-Sans</vt:lpstr>
      <vt:lpstr>宋体</vt:lpstr>
      <vt:lpstr>等线</vt:lpstr>
      <vt:lpstr>Arial</vt:lpstr>
      <vt:lpstr>Calibri</vt:lpstr>
      <vt:lpstr>Calibri Light</vt:lpstr>
      <vt:lpstr>Consolas</vt:lpstr>
      <vt:lpstr>Roboto</vt:lpstr>
      <vt:lpstr>Times New Roman</vt:lpstr>
      <vt:lpstr>Office 主题​​</vt:lpstr>
      <vt:lpstr>PowerPoint 演示文稿</vt:lpstr>
      <vt:lpstr>Unsupervised Machine Learning</vt:lpstr>
      <vt:lpstr>Unsupervised Machine Learning</vt:lpstr>
      <vt:lpstr>Unsupervised Machine Learning</vt:lpstr>
      <vt:lpstr>Unsupervised Machine Learning</vt:lpstr>
      <vt:lpstr>Unsupervised Machine Learning</vt:lpstr>
      <vt:lpstr>Unsupervised Machine Learning</vt:lpstr>
      <vt:lpstr>Unsupervised Machine Learning</vt:lpstr>
      <vt:lpstr>Unsupervised Machine Learning</vt:lpstr>
      <vt:lpstr>Reinforcement Learning</vt:lpstr>
      <vt:lpstr>Reinforcement Learning</vt:lpstr>
      <vt:lpstr>Reinforcement Learning</vt:lpstr>
      <vt:lpstr>Reinforcement Learning</vt:lpstr>
      <vt:lpstr>Reinforcement Learning</vt:lpstr>
      <vt:lpstr>Reinforcement Learning</vt:lpstr>
      <vt:lpstr>Self-Supervised Learning</vt:lpstr>
      <vt:lpstr>Self-Supervised Learning</vt:lpstr>
      <vt:lpstr>Self-Supervised Learning</vt:lpstr>
      <vt:lpstr>Self-Supervised Learning</vt:lpstr>
      <vt:lpstr>Self-Supervised Learning</vt:lpstr>
      <vt:lpstr>Self-Supervised Learning</vt:lpstr>
      <vt:lpstr>Self-Supervised Learning</vt:lpstr>
      <vt:lpstr>Self-Supervised Learning</vt:lpstr>
      <vt:lpstr>Self-Supervised Learning</vt:lpstr>
      <vt:lpstr>Supervised Learning</vt:lpstr>
      <vt:lpstr>Supervised Learning</vt:lpstr>
      <vt:lpstr>Supervised Learning</vt:lpstr>
      <vt:lpstr>Supervised Learning</vt:lpstr>
      <vt:lpstr>Supervised Learning</vt:lpstr>
      <vt:lpstr>Supervised Learning</vt:lpstr>
      <vt:lpstr>Supervised Learning</vt:lpstr>
      <vt:lpstr>PowerPoint 演示文稿</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LI Hongzong</cp:lastModifiedBy>
  <cp:revision>1</cp:revision>
  <cp:lastPrinted>2014-05-21T09:26:20Z</cp:lastPrinted>
  <dcterms:created xsi:type="dcterms:W3CDTF">2010-09-21T06:40:43Z</dcterms:created>
  <dcterms:modified xsi:type="dcterms:W3CDTF">2025-03-07T06:29:21Z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0x010100D5589E0A74D31149A00A1CB8AE30E890</vt:lpwstr>
  </property>
</Properties>
</file>